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13409703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7C3C0F-D255-4090-B06C-7BC4B660D885}" type="datetimeFigureOut">
              <a:rPr lang="en-US" smtClean="0"/>
              <a:t>4/2/2025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02DBD3-6240-44C5-931D-D1DC61942025}" type="slidenum">
              <a:rPr lang="en-US" smtClean="0"/>
              <a:t>‹#›</a:t>
            </a:fld>
            <a:endParaRPr lang="en-US"/>
          </a:p>
        </p:txBody>
      </p:sp>
    </p:spTree>
    <p:extLst>
      <p:ext uri="{BB962C8B-B14F-4D97-AF65-F5344CB8AC3E}">
        <p14:creationId xmlns:p14="http://schemas.microsoft.com/office/powerpoint/2010/main" val="2232814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359819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s://www.intel.com/content/www/us/en/policy/policy-human-rights.html" TargetMode="Externa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intel.com/content/www/us/en/policy/policy-human-rights.html"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CA435D-08EB-6528-93F7-951637819773}"/>
              </a:ext>
            </a:extLst>
          </p:cNvPr>
          <p:cNvSpPr>
            <a:spLocks/>
          </p:cNvSpPr>
          <p:nvPr userDrawn="1"/>
        </p:nvSpPr>
        <p:spPr>
          <a:xfrm>
            <a:off x="1" y="6389410"/>
            <a:ext cx="11741943" cy="468590"/>
          </a:xfrm>
          <a:prstGeom prst="rect">
            <a:avLst/>
          </a:prstGeom>
          <a:solidFill>
            <a:srgbClr val="FFFFF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4" name="Title Text">
            <a:extLst>
              <a:ext uri="{FF2B5EF4-FFF2-40B4-BE49-F238E27FC236}">
                <a16:creationId xmlns:a16="http://schemas.microsoft.com/office/drawing/2014/main" id="{985E18D1-9EC6-BEC7-331A-44C8433AE0B9}"/>
              </a:ext>
            </a:extLst>
          </p:cNvPr>
          <p:cNvSpPr txBox="1">
            <a:spLocks noGrp="1"/>
          </p:cNvSpPr>
          <p:nvPr>
            <p:ph type="title" hasCustomPrompt="1"/>
          </p:nvPr>
        </p:nvSpPr>
        <p:spPr>
          <a:xfrm>
            <a:off x="236538" y="928688"/>
            <a:ext cx="11329179" cy="7239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oAutofit/>
          </a:bodyPr>
          <a:lstStyle>
            <a:lvl1pPr>
              <a:defRPr sz="2800">
                <a:solidFill>
                  <a:schemeClr val="bg1"/>
                </a:solidFill>
              </a:defRPr>
            </a:lvl1pPr>
          </a:lstStyle>
          <a:p>
            <a:r>
              <a:rPr lang="en-US"/>
              <a:t>20pt </a:t>
            </a:r>
            <a:r>
              <a:rPr lang="en-US" err="1"/>
              <a:t>IntelOne</a:t>
            </a:r>
            <a:r>
              <a:rPr lang="en-US"/>
              <a:t> Display Light Text Goes Here</a:t>
            </a:r>
          </a:p>
        </p:txBody>
      </p:sp>
      <p:cxnSp>
        <p:nvCxnSpPr>
          <p:cNvPr id="5" name="Straight Connector 4">
            <a:extLst>
              <a:ext uri="{FF2B5EF4-FFF2-40B4-BE49-F238E27FC236}">
                <a16:creationId xmlns:a16="http://schemas.microsoft.com/office/drawing/2014/main" id="{6DC5D087-853C-332A-2D70-5AF7051D78A1}"/>
              </a:ext>
              <a:ext uri="{C183D7F6-B498-43B3-948B-1728B52AA6E4}">
                <adec:decorative xmlns:adec="http://schemas.microsoft.com/office/drawing/2017/decorative" val="1"/>
              </a:ext>
            </a:extLst>
          </p:cNvPr>
          <p:cNvCxnSpPr>
            <a:cxnSpLocks/>
          </p:cNvCxnSpPr>
          <p:nvPr userDrawn="1"/>
        </p:nvCxnSpPr>
        <p:spPr>
          <a:xfrm>
            <a:off x="0" y="6394172"/>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pic>
        <p:nvPicPr>
          <p:cNvPr id="21" name="Graphic 20">
            <a:extLst>
              <a:ext uri="{FF2B5EF4-FFF2-40B4-BE49-F238E27FC236}">
                <a16:creationId xmlns:a16="http://schemas.microsoft.com/office/drawing/2014/main" id="{5ED3E784-8786-7372-8446-529419BC36CC}"/>
              </a:ext>
            </a:extLst>
          </p:cNvPr>
          <p:cNvPicPr>
            <a:picLocks noChangeAspect="1"/>
          </p:cNvPicPr>
          <p:nvPr userDrawn="1"/>
        </p:nvPicPr>
        <p:blipFill>
          <a:blip r:embed="rId2" cstate="screen">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37466" y="6554735"/>
            <a:ext cx="476084" cy="177524"/>
          </a:xfrm>
          <a:prstGeom prst="rect">
            <a:avLst/>
          </a:prstGeom>
        </p:spPr>
      </p:pic>
      <p:sp>
        <p:nvSpPr>
          <p:cNvPr id="3" name="Rectangle 2">
            <a:extLst>
              <a:ext uri="{FF2B5EF4-FFF2-40B4-BE49-F238E27FC236}">
                <a16:creationId xmlns:a16="http://schemas.microsoft.com/office/drawing/2014/main" id="{16586F23-D03D-F760-FC49-6C98D0D77F73}"/>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
        <p:nvSpPr>
          <p:cNvPr id="2" name="TextBox 1"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FEF2F5BA-DD1F-0B37-EEBC-6F8960429ED3}"/>
              </a:ext>
            </a:extLst>
          </p:cNvPr>
          <p:cNvSpPr txBox="1"/>
          <p:nvPr userDrawn="1"/>
        </p:nvSpPr>
        <p:spPr>
          <a:xfrm>
            <a:off x="0" y="6396335"/>
            <a:ext cx="11099549" cy="4616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4">
                  <a:extLst>
                    <a:ext uri="{A12FA001-AC4F-418D-AE19-62706E023703}">
                      <ahyp:hlinkClr xmlns:ahyp="http://schemas.microsoft.com/office/drawing/2018/hyperlinkcolor" val="tx"/>
                    </a:ext>
                  </a:extLst>
                </a:hlinkClick>
              </a:rPr>
              <a:t>Intel Statement on Product Usage</a:t>
            </a:r>
            <a:r>
              <a:rPr kumimoji="0" lang="en-US" sz="800" b="1"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rPr>
              <a:t> </a:t>
            </a:r>
            <a:r>
              <a:rPr kumimoji="0" lang="en-US" sz="800" b="0" i="0" u="none" strike="noStrike" kern="1200" cap="none" spc="0" normalizeH="0" baseline="0" noProof="0">
                <a:ln>
                  <a:noFill/>
                </a:ln>
                <a:solidFill>
                  <a:schemeClr val="accent1"/>
                </a:solidFill>
                <a:effectLst/>
                <a:uLnTx/>
                <a:uFillTx/>
                <a:latin typeface="IntelOne Text" panose="020B0503020203020204" pitchFamily="34" charset="0"/>
                <a:hlinkClick r:id="rId4">
                  <a:extLst>
                    <a:ext uri="{A12FA001-AC4F-418D-AE19-62706E023703}">
                      <ahyp:hlinkClr xmlns:ahyp="http://schemas.microsoft.com/office/drawing/2018/hyperlinkcolor" val="tx"/>
                    </a:ext>
                  </a:extLst>
                </a:hlinkClick>
              </a:rPr>
              <a:t>Global Human Rights Principles</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rPr>
              <a:t>. </a:t>
            </a:r>
            <a:r>
              <a:rPr kumimoji="0" lang="en-US" sz="800" b="0" i="0" u="none" strike="noStrike" kern="1200" cap="none" spc="0" normalizeH="0" baseline="0" noProof="0">
                <a:ln>
                  <a:noFill/>
                </a:ln>
                <a:solidFill>
                  <a:schemeClr val="bg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Tree>
    <p:extLst>
      <p:ext uri="{BB962C8B-B14F-4D97-AF65-F5344CB8AC3E}">
        <p14:creationId xmlns:p14="http://schemas.microsoft.com/office/powerpoint/2010/main" val="118208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149">
          <p15:clr>
            <a:srgbClr val="FBAE40"/>
          </p15:clr>
        </p15:guide>
        <p15:guide id="2" pos="7296">
          <p15:clr>
            <a:srgbClr val="FBAE40"/>
          </p15:clr>
        </p15:guide>
        <p15:guide id="3" orient="horz" pos="3960">
          <p15:clr>
            <a:srgbClr val="FBAE40"/>
          </p15:clr>
        </p15:guide>
        <p15:guide id="4" orient="horz" pos="624">
          <p15:clr>
            <a:srgbClr val="FBAE40"/>
          </p15:clr>
        </p15:guide>
        <p15:guide id="5" orient="horz" pos="1041">
          <p15:clr>
            <a:srgbClr val="FBAE40"/>
          </p15:clr>
        </p15:guide>
        <p15:guide id="6" orient="horz" pos="1080">
          <p15:clr>
            <a:srgbClr val="FBAE40"/>
          </p15:clr>
        </p15:guide>
        <p15:guide id="7" orient="horz" pos="115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8E8FAEE2-3BFE-42F0-A83C-18AD4A768FF0}"/>
              </a:ext>
              <a:ext uri="{C183D7F6-B498-43B3-948B-1728B52AA6E4}">
                <adec:decorative xmlns:adec="http://schemas.microsoft.com/office/drawing/2017/decorative" val="1"/>
              </a:ext>
            </a:extLst>
          </p:cNvPr>
          <p:cNvCxnSpPr/>
          <p:nvPr userDrawn="1"/>
        </p:nvCxnSpPr>
        <p:spPr>
          <a:xfrm>
            <a:off x="0" y="6389410"/>
            <a:ext cx="12174999" cy="0"/>
          </a:xfrm>
          <a:prstGeom prst="line">
            <a:avLst/>
          </a:prstGeom>
          <a:noFill/>
          <a:ln w="25400" cap="flat">
            <a:solidFill>
              <a:srgbClr val="F2F2F2"/>
            </a:solidFill>
            <a:prstDash val="solid"/>
            <a:miter lim="400000"/>
          </a:ln>
          <a:effectLst/>
          <a:sp3d/>
        </p:spPr>
        <p:style>
          <a:lnRef idx="0">
            <a:scrgbClr r="0" g="0" b="0"/>
          </a:lnRef>
          <a:fillRef idx="0">
            <a:scrgbClr r="0" g="0" b="0"/>
          </a:fillRef>
          <a:effectRef idx="0">
            <a:scrgbClr r="0" g="0" b="0"/>
          </a:effectRef>
          <a:fontRef idx="none"/>
        </p:style>
      </p:cxnSp>
      <p:sp>
        <p:nvSpPr>
          <p:cNvPr id="5" name="Rectangle 4">
            <a:extLst>
              <a:ext uri="{FF2B5EF4-FFF2-40B4-BE49-F238E27FC236}">
                <a16:creationId xmlns:a16="http://schemas.microsoft.com/office/drawing/2014/main" id="{EBB4AA44-07BC-40CA-B87C-EDC803B55E5C}"/>
              </a:ext>
            </a:extLst>
          </p:cNvPr>
          <p:cNvSpPr/>
          <p:nvPr userDrawn="1"/>
        </p:nvSpPr>
        <p:spPr>
          <a:xfrm rot="16200000">
            <a:off x="8372122" y="3109384"/>
            <a:ext cx="4377809" cy="2052613"/>
          </a:xfrm>
          <a:prstGeom prst="rect">
            <a:avLst/>
          </a:prstGeom>
          <a:solidFill>
            <a:srgbClr val="F2F2F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1000" b="0" i="0" u="none" strike="noStrike" cap="none" spc="0" normalizeH="0" baseline="0">
              <a:ln>
                <a:noFill/>
              </a:ln>
              <a:solidFill>
                <a:schemeClr val="bg2"/>
              </a:solidFill>
              <a:effectLst/>
              <a:uFillTx/>
              <a:ea typeface="Helvetica Neue Medium"/>
              <a:cs typeface="Helvetica Neue Medium"/>
              <a:sym typeface="Helvetica Neue Medium"/>
            </a:endParaRPr>
          </a:p>
        </p:txBody>
      </p:sp>
      <p:sp>
        <p:nvSpPr>
          <p:cNvPr id="2" name="TextBox 1" descr="Legal Disclaimers: Intel technologies may require enabled hardware, software or service activation. No product or component can be absolutely secure. Your costs and results may vary. © Intel Corporation. Intel, the Intel logo, and other Intel marks are trademarks of Intel Corporation or its subsidiaries. Other names and brands may be claimed as the property of others. Intel Statement on Product Usage: Intel is committed to respecting human rights and avoiding complicity in human rights abuses. See Intel's Global Human Rights Principles. Intel's products and software are intended only to be used in applications that do not cause or contribute to a violation of an internationally recognized human right. &#10;">
            <a:extLst>
              <a:ext uri="{FF2B5EF4-FFF2-40B4-BE49-F238E27FC236}">
                <a16:creationId xmlns:a16="http://schemas.microsoft.com/office/drawing/2014/main" id="{32690CFF-5A91-5CAE-9F74-D11245ADCBC6}"/>
              </a:ext>
            </a:extLst>
          </p:cNvPr>
          <p:cNvSpPr txBox="1"/>
          <p:nvPr userDrawn="1"/>
        </p:nvSpPr>
        <p:spPr>
          <a:xfrm>
            <a:off x="457200" y="6448268"/>
            <a:ext cx="9569302" cy="3231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Legal Disclaimers: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technologies may require enabled hardware, software or service activation. No product or component can be absolutely secure. Your costs and results may vary. Intel, the Intel logo, and other Intel marks are trademarks of Intel Corporation or its subsidiaries. Other names and brands may be claimed as the property of others. </a:t>
            </a:r>
            <a:r>
              <a:rPr kumimoji="0" lang="en-US" sz="700" b="1"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hlinkClick r:id="rId2">
                  <a:extLst>
                    <a:ext uri="{A12FA001-AC4F-418D-AE19-62706E023703}">
                      <ahyp:hlinkClr xmlns:ahyp="http://schemas.microsoft.com/office/drawing/2018/hyperlinkcolor" val="tx"/>
                    </a:ext>
                  </a:extLst>
                </a:hlinkClick>
              </a:rPr>
              <a:t>Intel Statement on Product Usage: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 is committed to respecting human rights and avoiding complicity in human rights abuses. See Intel's</a:t>
            </a:r>
            <a:r>
              <a:rPr kumimoji="0" lang="en-US" sz="700" b="0" i="0" u="none" strike="noStrike" kern="1200" cap="none" spc="0" normalizeH="0" baseline="0" noProof="0">
                <a:ln>
                  <a:noFill/>
                </a:ln>
                <a:solidFill>
                  <a:srgbClr val="000000"/>
                </a:solidFill>
                <a:effectLst/>
                <a:uLnTx/>
                <a:uFillTx/>
                <a:latin typeface="IntelOne Text" panose="020B0503020203020204" pitchFamily="34" charset="0"/>
              </a:rPr>
              <a:t> </a:t>
            </a:r>
            <a:r>
              <a:rPr kumimoji="0" lang="en-US" sz="700" b="0" i="0" u="none" strike="noStrike" kern="1200" cap="none" spc="0" normalizeH="0" baseline="0" noProof="0">
                <a:ln>
                  <a:noFill/>
                </a:ln>
                <a:solidFill>
                  <a:srgbClr val="000000"/>
                </a:solidFill>
                <a:effectLst/>
                <a:uLnTx/>
                <a:uFillTx/>
                <a:latin typeface="IntelOne Text" panose="020B0503020203020204" pitchFamily="34" charset="0"/>
                <a:hlinkClick r:id="rId2"/>
              </a:rPr>
              <a:t>Global Human Rights Principles</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rPr>
              <a:t>. </a:t>
            </a:r>
            <a:r>
              <a:rPr kumimoji="0" lang="en-US" sz="700" b="0" i="0" u="none" strike="noStrike" kern="1200" cap="none" spc="0" normalizeH="0" baseline="0" noProof="0">
                <a:ln>
                  <a:noFill/>
                </a:ln>
                <a:solidFill>
                  <a:srgbClr val="525252"/>
                </a:solidFill>
                <a:effectLst/>
                <a:uLnTx/>
                <a:uFillTx/>
                <a:latin typeface="IntelOne Text" panose="020B0503020203020204" pitchFamily="34" charset="0"/>
                <a:ea typeface="Intel Clear Light" panose="020B0404020203020204" pitchFamily="34" charset="0"/>
                <a:cs typeface="Intel Clear Light" panose="020B0404020203020204" pitchFamily="34" charset="0"/>
              </a:rPr>
              <a:t>Intel's products and software are intended only to be used in applications that do not cause or contribute to a violation of an internationally recognized human right. </a:t>
            </a:r>
          </a:p>
        </p:txBody>
      </p:sp>
    </p:spTree>
    <p:extLst>
      <p:ext uri="{BB962C8B-B14F-4D97-AF65-F5344CB8AC3E}">
        <p14:creationId xmlns:p14="http://schemas.microsoft.com/office/powerpoint/2010/main" val="11017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074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normAutofit/>
          </a:bodyPr>
          <a:lstStyle/>
          <a:p>
            <a:r>
              <a:rPr lang="en-US"/>
              <a:t>Body copy </a:t>
            </a:r>
            <a:r>
              <a:rPr lang="en-US" err="1"/>
              <a:t>IntelOne</a:t>
            </a:r>
            <a:r>
              <a:rPr lang="en-US"/>
              <a:t> Text only 28 point</a:t>
            </a:r>
          </a:p>
          <a:p>
            <a:pPr lvl="1"/>
            <a:r>
              <a:rPr lang="en-US"/>
              <a:t>Sub Bullet one 24 point</a:t>
            </a:r>
          </a:p>
          <a:p>
            <a:pPr lvl="2"/>
            <a:r>
              <a:rPr lang="en-US"/>
              <a:t>Sub Bullet two 20 point</a:t>
            </a:r>
          </a:p>
          <a:p>
            <a:pPr lvl="3"/>
            <a:r>
              <a:rPr lang="en-US"/>
              <a:t>Sub Bullet three 18 point</a:t>
            </a:r>
          </a:p>
          <a:p>
            <a:pPr lvl="4"/>
            <a:r>
              <a:rPr lang="en-US"/>
              <a:t>Sub Bullet four 16 point</a:t>
            </a:r>
            <a:br>
              <a:rPr lang="en-US"/>
            </a:br>
            <a:endParaRPr lang="en-US"/>
          </a:p>
          <a:p>
            <a:pPr lvl="2"/>
            <a:endParaRPr/>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noAutofit/>
          </a:bodyPr>
          <a:lstStyle/>
          <a:p>
            <a:r>
              <a:rPr lang="en-US" err="1"/>
              <a:t>IntelOne</a:t>
            </a:r>
            <a:r>
              <a:rPr lang="en-US"/>
              <a:t> Display Light</a:t>
            </a:r>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4" cstate="screen">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3846124241"/>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mj-lt"/>
          <a:ea typeface="IntelOne Display Light" panose="020B0403020203020204" pitchFamily="34" charset="0"/>
          <a:cs typeface="IntelOne Display Light" panose="020B0403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One Text" panose="020B0503020203020204" pitchFamily="34" charset="0"/>
          <a:ea typeface="IntelOne Display Light" panose="020B0403020203020204" pitchFamily="34" charset="0"/>
          <a:cs typeface="IntelOne Display Light" panose="020B0403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15:guide id="1" orient="horz" pos="3936">
          <p15:clr>
            <a:srgbClr val="F26B43"/>
          </p15:clr>
        </p15:guide>
        <p15:guide id="2" pos="360">
          <p15:clr>
            <a:srgbClr val="F26B43"/>
          </p15:clr>
        </p15:guide>
        <p15:guide id="3" pos="7296">
          <p15:clr>
            <a:srgbClr val="F26B43"/>
          </p15:clr>
        </p15:guide>
        <p15:guide id="4" orient="horz" pos="360">
          <p15:clr>
            <a:srgbClr val="F26B43"/>
          </p15:clr>
        </p15:guide>
        <p15:guide id="5" orient="horz" pos="936">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3.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facebook.com/gammasolution/" TargetMode="External"/><Relationship Id="rId5" Type="http://schemas.openxmlformats.org/officeDocument/2006/relationships/hyperlink" Target="https://www.intel.com/content/www/us/en/partner/showcase/offering/a5b3b000000TcezAAC/titanus-eyeot-lite-x2--x5.html" TargetMode="Externa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FEBB764-0ED3-B120-648C-1533B7929375}"/>
              </a:ext>
              <a:ext uri="{C183D7F6-B498-43B3-948B-1728B52AA6E4}">
                <adec:decorative xmlns:adec="http://schemas.microsoft.com/office/drawing/2017/decorative" val="1"/>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a:stretch/>
        </p:blipFill>
        <p:spPr>
          <a:xfrm>
            <a:off x="1"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p:spPr>
      </p:pic>
      <p:sp>
        <p:nvSpPr>
          <p:cNvPr id="19" name="Freeform: Shape 55">
            <a:extLst>
              <a:ext uri="{FF2B5EF4-FFF2-40B4-BE49-F238E27FC236}">
                <a16:creationId xmlns:a16="http://schemas.microsoft.com/office/drawing/2014/main" id="{EE3C4BC1-EEED-7DB2-33FF-058D65C4026D}"/>
              </a:ext>
              <a:ext uri="{C183D7F6-B498-43B3-948B-1728B52AA6E4}">
                <adec:decorative xmlns:adec="http://schemas.microsoft.com/office/drawing/2017/decorative" val="1"/>
              </a:ext>
            </a:extLst>
          </p:cNvPr>
          <p:cNvSpPr/>
          <p:nvPr/>
        </p:nvSpPr>
        <p:spPr>
          <a:xfrm>
            <a:off x="0" y="0"/>
            <a:ext cx="11725359" cy="1828800"/>
          </a:xfrm>
          <a:custGeom>
            <a:avLst/>
            <a:gdLst>
              <a:gd name="connsiteX0" fmla="*/ 0 w 11725359"/>
              <a:gd name="connsiteY0" fmla="*/ 0 h 1828800"/>
              <a:gd name="connsiteX1" fmla="*/ 11725359 w 11725359"/>
              <a:gd name="connsiteY1" fmla="*/ 0 h 1828800"/>
              <a:gd name="connsiteX2" fmla="*/ 11725359 w 11725359"/>
              <a:gd name="connsiteY2" fmla="*/ 1828800 h 1828800"/>
              <a:gd name="connsiteX3" fmla="*/ 0 w 11725359"/>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11725359" h="1828800">
                <a:moveTo>
                  <a:pt x="0" y="0"/>
                </a:moveTo>
                <a:lnTo>
                  <a:pt x="11725359" y="0"/>
                </a:lnTo>
                <a:lnTo>
                  <a:pt x="11725359" y="1828800"/>
                </a:lnTo>
                <a:lnTo>
                  <a:pt x="0" y="1828800"/>
                </a:lnTo>
                <a:close/>
              </a:path>
            </a:pathLst>
          </a:custGeom>
          <a:gradFill flip="none" rotWithShape="1">
            <a:gsLst>
              <a:gs pos="35000">
                <a:schemeClr val="tx1">
                  <a:lumMod val="75000"/>
                  <a:lumOff val="25000"/>
                  <a:alpha val="75000"/>
                </a:schemeClr>
              </a:gs>
              <a:gs pos="100000">
                <a:schemeClr val="tx1">
                  <a:lumMod val="50000"/>
                  <a:lumOff val="50000"/>
                  <a:alpha val="0"/>
                </a:schemeClr>
              </a:gs>
            </a:gsLst>
            <a:lin ang="0" scaled="1"/>
            <a:tileRect/>
          </a:gra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0" cap="none" spc="0" normalizeH="0" baseline="0" noProof="0">
              <a:ln>
                <a:noFill/>
              </a:ln>
              <a:solidFill>
                <a:srgbClr val="FFFFFF"/>
              </a:solidFill>
              <a:effectLst/>
              <a:uLnTx/>
              <a:uFillTx/>
              <a:latin typeface="Helvetica Neue Medium"/>
              <a:ea typeface="Helvetica Neue Medium"/>
              <a:cs typeface="Helvetica Neue Medium"/>
              <a:sym typeface="Helvetica Neue Medium"/>
            </a:endParaRPr>
          </a:p>
        </p:txBody>
      </p:sp>
      <p:sp>
        <p:nvSpPr>
          <p:cNvPr id="116" name="Content Placeholder 47" descr="Powered by AIR TOUCH® technology, the AIRxTOUCH KIOSK Series 3 solution is an interactive, touchless display for use-cases such as retail directories, QSR self-ordering, museum exhibits and more. Using touchless display technology, businesses can enhance public safety by reducing physical contact for customers while also tracking user analytics that inform system maintenance and enhance marketing actions. The AIRxTOUCH Kiosk solution adapts to meet client needs in fields of collaboration, communication, entertainment, marketing, and education. &#10;&#10;">
            <a:extLst>
              <a:ext uri="{FF2B5EF4-FFF2-40B4-BE49-F238E27FC236}">
                <a16:creationId xmlns:a16="http://schemas.microsoft.com/office/drawing/2014/main" id="{C2AC699D-29F7-4B50-8568-1EE1392571D2}"/>
              </a:ext>
            </a:extLst>
          </p:cNvPr>
          <p:cNvSpPr txBox="1">
            <a:spLocks/>
          </p:cNvSpPr>
          <p:nvPr/>
        </p:nvSpPr>
        <p:spPr>
          <a:xfrm>
            <a:off x="254997" y="2168332"/>
            <a:ext cx="9179659" cy="851483"/>
          </a:xfrm>
          <a:prstGeom prst="rect">
            <a:avLst/>
          </a:prstGeom>
          <a:ln>
            <a:noFill/>
          </a:ln>
        </p:spPr>
        <p:txBody>
          <a:bodyPr lIns="0" tIns="45720" bIns="91440">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1200"/>
              </a:spcBef>
              <a:spcAft>
                <a:spcPts val="0"/>
              </a:spcAft>
              <a:buClrTx/>
              <a:buSzTx/>
              <a:buFont typeface="Wingdings" pitchFamily="2" charset="2"/>
              <a:buNone/>
              <a:tabLst/>
              <a:defRPr/>
            </a:pP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rPr>
              <a:t>An IoT-based intelligent video monitoring solution designed to be easily integrated, highly extensible, fully customizable, and compatible with other security applications to help customers protect public safety and assets</a:t>
            </a:r>
          </a:p>
        </p:txBody>
      </p:sp>
      <p:sp>
        <p:nvSpPr>
          <p:cNvPr id="117" name="Rectangle 116">
            <a:extLst>
              <a:ext uri="{FF2B5EF4-FFF2-40B4-BE49-F238E27FC236}">
                <a16:creationId xmlns:a16="http://schemas.microsoft.com/office/drawing/2014/main" id="{C7F3B2DF-44F7-40DD-991B-A70DB454DC80}"/>
              </a:ext>
              <a:ext uri="{C183D7F6-B498-43B3-948B-1728B52AA6E4}">
                <adec:decorative xmlns:adec="http://schemas.microsoft.com/office/drawing/2017/decorative" val="1"/>
              </a:ext>
            </a:extLst>
          </p:cNvPr>
          <p:cNvSpPr/>
          <p:nvPr/>
        </p:nvSpPr>
        <p:spPr>
          <a:xfrm>
            <a:off x="253315" y="1972774"/>
            <a:ext cx="182880" cy="182880"/>
          </a:xfrm>
          <a:prstGeom prst="rect">
            <a:avLst/>
          </a:pr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cxnSp>
        <p:nvCxnSpPr>
          <p:cNvPr id="118" name="Straight Connector 117">
            <a:extLst>
              <a:ext uri="{FF2B5EF4-FFF2-40B4-BE49-F238E27FC236}">
                <a16:creationId xmlns:a16="http://schemas.microsoft.com/office/drawing/2014/main" id="{64AF0730-AAE5-4D55-AE2D-6E73347069FE}"/>
              </a:ext>
              <a:ext uri="{C183D7F6-B498-43B3-948B-1728B52AA6E4}">
                <adec:decorative xmlns:adec="http://schemas.microsoft.com/office/drawing/2017/decorative" val="1"/>
              </a:ext>
            </a:extLst>
          </p:cNvPr>
          <p:cNvCxnSpPr>
            <a:cxnSpLocks/>
          </p:cNvCxnSpPr>
          <p:nvPr/>
        </p:nvCxnSpPr>
        <p:spPr>
          <a:xfrm>
            <a:off x="435790" y="2168332"/>
            <a:ext cx="8998866"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19" name="Content Placeholder 47" descr="Solution Overview&#10;">
            <a:extLst>
              <a:ext uri="{FF2B5EF4-FFF2-40B4-BE49-F238E27FC236}">
                <a16:creationId xmlns:a16="http://schemas.microsoft.com/office/drawing/2014/main" id="{88F4DFE7-4A36-4C70-B7AE-E8EE62709AFF}"/>
              </a:ext>
              <a:ext uri="{C183D7F6-B498-43B3-948B-1728B52AA6E4}">
                <adec:decorative xmlns:adec="http://schemas.microsoft.com/office/drawing/2017/decorative" val="0"/>
              </a:ext>
            </a:extLst>
          </p:cNvPr>
          <p:cNvSpPr txBox="1">
            <a:spLocks/>
          </p:cNvSpPr>
          <p:nvPr/>
        </p:nvSpPr>
        <p:spPr>
          <a:xfrm>
            <a:off x="519727" y="1971881"/>
            <a:ext cx="2505894"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Solution Overview</a:t>
            </a:r>
          </a:p>
        </p:txBody>
      </p:sp>
      <p:sp>
        <p:nvSpPr>
          <p:cNvPr id="120" name="Rectangle 119">
            <a:extLst>
              <a:ext uri="{FF2B5EF4-FFF2-40B4-BE49-F238E27FC236}">
                <a16:creationId xmlns:a16="http://schemas.microsoft.com/office/drawing/2014/main" id="{FFEBF4AA-E1B2-43C7-9D07-F6F0529CFBC4}"/>
              </a:ext>
              <a:ext uri="{C183D7F6-B498-43B3-948B-1728B52AA6E4}">
                <adec:decorative xmlns:adec="http://schemas.microsoft.com/office/drawing/2017/decorative" val="1"/>
              </a:ext>
            </a:extLst>
          </p:cNvPr>
          <p:cNvSpPr/>
          <p:nvPr/>
        </p:nvSpPr>
        <p:spPr>
          <a:xfrm>
            <a:off x="250528" y="3020709"/>
            <a:ext cx="182880" cy="182880"/>
          </a:xfrm>
          <a:prstGeom prst="rect">
            <a:avLst/>
          </a:pr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21" name="Content Placeholder 47" descr="Value Props&#10;">
            <a:extLst>
              <a:ext uri="{FF2B5EF4-FFF2-40B4-BE49-F238E27FC236}">
                <a16:creationId xmlns:a16="http://schemas.microsoft.com/office/drawing/2014/main" id="{60BFA5A5-D83A-48F7-AE2D-8937CDDE07C8}"/>
              </a:ext>
            </a:extLst>
          </p:cNvPr>
          <p:cNvSpPr txBox="1">
            <a:spLocks/>
          </p:cNvSpPr>
          <p:nvPr/>
        </p:nvSpPr>
        <p:spPr>
          <a:xfrm>
            <a:off x="519727" y="3019816"/>
            <a:ext cx="3495062"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Value Props</a:t>
            </a:r>
          </a:p>
        </p:txBody>
      </p:sp>
      <p:cxnSp>
        <p:nvCxnSpPr>
          <p:cNvPr id="133" name="Straight Connector 132">
            <a:extLst>
              <a:ext uri="{FF2B5EF4-FFF2-40B4-BE49-F238E27FC236}">
                <a16:creationId xmlns:a16="http://schemas.microsoft.com/office/drawing/2014/main" id="{9998626A-FD6F-4748-A245-BA17698BE7E4}"/>
              </a:ext>
              <a:ext uri="{C183D7F6-B498-43B3-948B-1728B52AA6E4}">
                <adec:decorative xmlns:adec="http://schemas.microsoft.com/office/drawing/2017/decorative" val="1"/>
              </a:ext>
            </a:extLst>
          </p:cNvPr>
          <p:cNvCxnSpPr>
            <a:cxnSpLocks/>
          </p:cNvCxnSpPr>
          <p:nvPr/>
        </p:nvCxnSpPr>
        <p:spPr>
          <a:xfrm>
            <a:off x="433407" y="3215494"/>
            <a:ext cx="3590512"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sp>
        <p:nvSpPr>
          <p:cNvPr id="14" name="Title 13">
            <a:extLst>
              <a:ext uri="{FF2B5EF4-FFF2-40B4-BE49-F238E27FC236}">
                <a16:creationId xmlns:a16="http://schemas.microsoft.com/office/drawing/2014/main" id="{3D9AA3E3-A1B5-AB42-A0E8-30D6E2197142}"/>
              </a:ext>
            </a:extLst>
          </p:cNvPr>
          <p:cNvSpPr>
            <a:spLocks noGrp="1"/>
          </p:cNvSpPr>
          <p:nvPr>
            <p:ph type="title"/>
          </p:nvPr>
        </p:nvSpPr>
        <p:spPr/>
        <p:txBody>
          <a:bodyPr/>
          <a:lstStyle/>
          <a:p>
            <a:r>
              <a:rPr lang="en-IN"/>
              <a:t>TITANUS </a:t>
            </a:r>
            <a:r>
              <a:rPr lang="en-IN" err="1"/>
              <a:t>EYEoT</a:t>
            </a:r>
            <a:r>
              <a:rPr lang="en-IN"/>
              <a:t> DSS</a:t>
            </a:r>
            <a:endParaRPr lang="en-US"/>
          </a:p>
        </p:txBody>
      </p:sp>
      <p:sp>
        <p:nvSpPr>
          <p:cNvPr id="21" name="Rectangle 20">
            <a:extLst>
              <a:ext uri="{FF2B5EF4-FFF2-40B4-BE49-F238E27FC236}">
                <a16:creationId xmlns:a16="http://schemas.microsoft.com/office/drawing/2014/main" id="{7BE37EA1-51C5-22C5-8632-A3D7E901FEA5}"/>
              </a:ext>
            </a:extLst>
          </p:cNvPr>
          <p:cNvSpPr>
            <a:spLocks/>
          </p:cNvSpPr>
          <p:nvPr/>
        </p:nvSpPr>
        <p:spPr>
          <a:xfrm>
            <a:off x="4114800" y="3200400"/>
            <a:ext cx="5319856" cy="2604987"/>
          </a:xfrm>
          <a:prstGeom prst="rect">
            <a:avLst/>
          </a:prstGeom>
          <a:noFill/>
          <a:ln w="6350" cap="flat">
            <a:solidFill>
              <a:schemeClr val="bg1">
                <a:lumMod val="8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sym typeface="Helvetica Neue Medium"/>
            </a:endParaRPr>
          </a:p>
        </p:txBody>
      </p:sp>
      <p:pic>
        <p:nvPicPr>
          <p:cNvPr id="5" name="Picture 2">
            <a:extLst>
              <a:ext uri="{FF2B5EF4-FFF2-40B4-BE49-F238E27FC236}">
                <a16:creationId xmlns:a16="http://schemas.microsoft.com/office/drawing/2014/main" id="{E8E010C7-A97F-F54C-0FA5-15CEF28C0EC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36538" y="234540"/>
            <a:ext cx="613734" cy="765585"/>
          </a:xfrm>
          <a:prstGeom prst="rect">
            <a:avLst/>
          </a:prstGeom>
          <a:extLst>
            <a:ext uri="{909E8E84-426E-40DD-AFC4-6F175D3DCCD1}">
              <a14:hiddenFill xmlns:a14="http://schemas.microsoft.com/office/drawing/2010/main">
                <a:solidFill>
                  <a:srgbClr val="FFFFFF"/>
                </a:solidFill>
              </a14:hiddenFill>
            </a:ext>
          </a:extLst>
        </p:spPr>
      </p:pic>
      <p:sp>
        <p:nvSpPr>
          <p:cNvPr id="8" name="Text Placeholder 49" descr="Target Vertical: &#10;Retail&#10;Secondary Vertical:&#10;Hospitality and Restaurants, Transportation, Banking/Financial Services, Corporate, Tourism &#10;">
            <a:extLst>
              <a:ext uri="{FF2B5EF4-FFF2-40B4-BE49-F238E27FC236}">
                <a16:creationId xmlns:a16="http://schemas.microsoft.com/office/drawing/2014/main" id="{80BB11ED-DC27-8ABC-36F0-8C6701D06C0C}"/>
              </a:ext>
            </a:extLst>
          </p:cNvPr>
          <p:cNvSpPr txBox="1">
            <a:spLocks/>
          </p:cNvSpPr>
          <p:nvPr/>
        </p:nvSpPr>
        <p:spPr>
          <a:xfrm>
            <a:off x="9630133" y="2073410"/>
            <a:ext cx="1857018" cy="323165"/>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30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Target Vertical: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Government</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p:txBody>
      </p:sp>
      <p:cxnSp>
        <p:nvCxnSpPr>
          <p:cNvPr id="9" name="Straight Connector 8">
            <a:extLst>
              <a:ext uri="{FF2B5EF4-FFF2-40B4-BE49-F238E27FC236}">
                <a16:creationId xmlns:a16="http://schemas.microsoft.com/office/drawing/2014/main" id="{A6BF0194-690F-0971-0854-43AC837187A6}"/>
              </a:ext>
              <a:ext uri="{C183D7F6-B498-43B3-948B-1728B52AA6E4}">
                <adec:decorative xmlns:adec="http://schemas.microsoft.com/office/drawing/2017/decorative" val="1"/>
              </a:ext>
            </a:extLst>
          </p:cNvPr>
          <p:cNvCxnSpPr>
            <a:cxnSpLocks/>
          </p:cNvCxnSpPr>
          <p:nvPr/>
        </p:nvCxnSpPr>
        <p:spPr>
          <a:xfrm>
            <a:off x="9630133" y="3335068"/>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11" name="Text Placeholder 49" descr="Target Use Case: &#10;Interactive Media&#10;">
            <a:extLst>
              <a:ext uri="{FF2B5EF4-FFF2-40B4-BE49-F238E27FC236}">
                <a16:creationId xmlns:a16="http://schemas.microsoft.com/office/drawing/2014/main" id="{8325AF2F-A948-91E4-494F-60460248F80B}"/>
              </a:ext>
            </a:extLst>
          </p:cNvPr>
          <p:cNvSpPr txBox="1">
            <a:spLocks/>
          </p:cNvSpPr>
          <p:nvPr/>
        </p:nvSpPr>
        <p:spPr>
          <a:xfrm>
            <a:off x="9630133" y="3439999"/>
            <a:ext cx="1857018" cy="323165"/>
          </a:xfrm>
          <a:prstGeom prst="rect">
            <a:avLst/>
          </a:prstGeom>
        </p:spPr>
        <p:txBody>
          <a:bodyPr wrap="square" lIns="45720" tIns="0" rIns="45720" bIns="0">
            <a:spAutoFit/>
          </a:bodyPr>
          <a:lstStyle>
            <a:lvl1pPr marL="0" marR="0" indent="0" algn="l" defTabSz="609600" latinLnBrk="0">
              <a:lnSpc>
                <a:spcPct val="100000"/>
              </a:lnSpc>
              <a:spcBef>
                <a:spcPts val="1200"/>
              </a:spcBef>
              <a:spcAft>
                <a:spcPts val="0"/>
              </a:spcAft>
              <a:buClrTx/>
              <a:buSzTx/>
              <a:buFont typeface="Wingdings" pitchFamily="2" charset="2"/>
              <a:buNone/>
              <a:tabLst/>
              <a:defRPr sz="1000" b="1"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Target Use Case: </a:t>
            </a:r>
            <a:r>
              <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hlinkClick r:id="" action="ppaction://noaction">
                  <a:extLst>
                    <a:ext uri="{A12FA001-AC4F-418D-AE19-62706E023703}">
                      <ahyp:hlinkClr xmlns:ahyp="http://schemas.microsoft.com/office/drawing/2018/hyperlinkcolor" val="tx"/>
                    </a:ext>
                  </a:extLst>
                </a:hlinkClick>
              </a:rPr>
              <a:t>Situational Monitoring </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Neue"/>
            </a:endParaRPr>
          </a:p>
        </p:txBody>
      </p:sp>
      <p:sp>
        <p:nvSpPr>
          <p:cNvPr id="27" name="Rectangle 26">
            <a:extLst>
              <a:ext uri="{FF2B5EF4-FFF2-40B4-BE49-F238E27FC236}">
                <a16:creationId xmlns:a16="http://schemas.microsoft.com/office/drawing/2014/main" id="{B5BEA209-879F-BCEF-04EF-77A0E7939358}"/>
              </a:ext>
              <a:ext uri="{C183D7F6-B498-43B3-948B-1728B52AA6E4}">
                <adec:decorative xmlns:adec="http://schemas.microsoft.com/office/drawing/2017/decorative" val="1"/>
              </a:ext>
            </a:extLst>
          </p:cNvPr>
          <p:cNvSpPr/>
          <p:nvPr/>
        </p:nvSpPr>
        <p:spPr>
          <a:xfrm>
            <a:off x="250528" y="5610602"/>
            <a:ext cx="182880" cy="182880"/>
          </a:xfrm>
          <a:prstGeom prst="rect">
            <a:avLst/>
          </a:pr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28" name="Content Placeholder 47" descr="Kit Components&#10;">
            <a:extLst>
              <a:ext uri="{FF2B5EF4-FFF2-40B4-BE49-F238E27FC236}">
                <a16:creationId xmlns:a16="http://schemas.microsoft.com/office/drawing/2014/main" id="{8190E1A2-A9DE-39CF-9E79-6F41FF249846}"/>
              </a:ext>
            </a:extLst>
          </p:cNvPr>
          <p:cNvSpPr txBox="1">
            <a:spLocks/>
          </p:cNvSpPr>
          <p:nvPr/>
        </p:nvSpPr>
        <p:spPr>
          <a:xfrm>
            <a:off x="519727" y="5609709"/>
            <a:ext cx="3495062" cy="184666"/>
          </a:xfrm>
          <a:prstGeom prst="rect">
            <a:avLst/>
          </a:prstGeom>
          <a:ln>
            <a:noFill/>
          </a:ln>
        </p:spPr>
        <p:txBody>
          <a:bodyPr lIns="0" tIns="0" rIns="91440" bIns="0" anchor="ctr">
            <a:noAutofit/>
          </a:bodyPr>
          <a:lstStyle>
            <a:lvl1pPr marL="0" marR="0" indent="0" algn="l" defTabSz="609600" latinLnBrk="0">
              <a:lnSpc>
                <a:spcPct val="100000"/>
              </a:lnSpc>
              <a:spcBef>
                <a:spcPts val="1200"/>
              </a:spcBef>
              <a:spcAft>
                <a:spcPts val="0"/>
              </a:spcAft>
              <a:buClrTx/>
              <a:buSzTx/>
              <a:buFont typeface="Wingdings" pitchFamily="2" charset="2"/>
              <a:buNone/>
              <a:tabLst/>
              <a:defRPr sz="1100" b="0" i="0" u="none" strike="noStrike" cap="none" spc="0" baseline="0">
                <a:solidFill>
                  <a:schemeClr val="bg2"/>
                </a:solidFill>
                <a:uFillTx/>
                <a:latin typeface="Intel Clear" panose="020B0604020203020204" pitchFamily="34" charset="0"/>
                <a:ea typeface="Intel Clear" panose="020B0604020203020204" pitchFamily="34" charset="0"/>
                <a:cs typeface="Intel Clear" panose="020B06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a:lstStyle>
          <a:p>
            <a:pPr marL="0" marR="0" lvl="0" indent="0" algn="l" defTabSz="609600" rtl="0" eaLnBrk="1" fontAlgn="auto" latinLnBrk="0" hangingPunct="1">
              <a:lnSpc>
                <a:spcPct val="100000"/>
              </a:lnSpc>
              <a:spcBef>
                <a:spcPts val="0"/>
              </a:spcBef>
              <a:spcAft>
                <a:spcPts val="600"/>
              </a:spcAft>
              <a:buClrTx/>
              <a:buSzTx/>
              <a:buFont typeface="Wingdings" pitchFamily="2" charset="2"/>
              <a:buNone/>
              <a:tabLst/>
              <a:defRPr/>
            </a:pPr>
            <a:r>
              <a:rPr kumimoji="0" lang="en-US" sz="1050" b="1"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rPr>
              <a:t>Intel Components</a:t>
            </a:r>
          </a:p>
        </p:txBody>
      </p:sp>
      <p:sp>
        <p:nvSpPr>
          <p:cNvPr id="29" name="Content Placeholder 47" descr="Intel® NUC&#10;Intel® Core™ i5 Processors&#10;">
            <a:extLst>
              <a:ext uri="{FF2B5EF4-FFF2-40B4-BE49-F238E27FC236}">
                <a16:creationId xmlns:a16="http://schemas.microsoft.com/office/drawing/2014/main" id="{58ED9CDB-FDF3-E9AD-07FF-92914358C730}"/>
              </a:ext>
            </a:extLst>
          </p:cNvPr>
          <p:cNvSpPr txBox="1">
            <a:spLocks/>
          </p:cNvSpPr>
          <p:nvPr/>
        </p:nvSpPr>
        <p:spPr>
          <a:xfrm>
            <a:off x="250527" y="5822753"/>
            <a:ext cx="3764262" cy="501847"/>
          </a:xfrm>
          <a:prstGeom prst="rect">
            <a:avLst/>
          </a:prstGeom>
          <a:ln>
            <a:noFill/>
          </a:ln>
        </p:spPr>
        <p:txBody>
          <a:bodyPr lIns="0" tIns="45720" rIns="0" bIns="0" numCol="2">
            <a:noAutofit/>
          </a:bodyPr>
          <a:ls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defTabSz="609600">
              <a:lnSpc>
                <a:spcPct val="100000"/>
              </a:lnSpc>
              <a:spcBef>
                <a:spcPts val="1200"/>
              </a:spcBef>
              <a:buFont typeface="Wingdings" pitchFamily="2" charset="2"/>
              <a:defRPr sz="110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vl2pPr marL="109728" lvl="1" indent="-109728" defTabSz="914400" eaLnBrk="1" fontAlgn="ctr" hangingPunct="1">
              <a:lnSpc>
                <a:spcPct val="110000"/>
              </a:lnSpc>
              <a:spcBef>
                <a:spcPts val="0"/>
              </a:spcBef>
              <a:buFont typeface="Wingdings" panose="05000000000000000000" pitchFamily="2" charset="2"/>
              <a:buChar char="§"/>
              <a:defRPr sz="1050">
                <a:solidFill>
                  <a:schemeClr val="bg2"/>
                </a:solidFill>
                <a:latin typeface="Intel Clear" panose="020B0604020203020204" pitchFamily="34" charset="0"/>
                <a:ea typeface="Intel Clear" panose="020B0604020203020204" pitchFamily="34" charset="0"/>
                <a:cs typeface="Intel Clear" panose="020B0604020203020204" pitchFamily="34" charset="0"/>
              </a:defRPr>
            </a:lvl2pPr>
            <a:lvl3pPr marL="686594" indent="-197644"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3pPr>
            <a:lvl4pPr marL="919957" indent="-228600" defTabSz="609600">
              <a:lnSpc>
                <a:spcPct val="100000"/>
              </a:lnSpc>
              <a:spcBef>
                <a:spcPts val="1200"/>
              </a:spcBef>
              <a:buFont typeface="Arial" panose="020B0604020202020204" pitchFamily="34" charset="0"/>
              <a:buChar char="•"/>
              <a:defRPr sz="18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4pPr>
            <a:lvl5pPr marL="1148557" indent="-228600" defTabSz="609600">
              <a:lnSpc>
                <a:spcPct val="100000"/>
              </a:lnSpc>
              <a:spcBef>
                <a:spcPts val="1200"/>
              </a:spcBef>
              <a:buFont typeface="Arial" panose="020B0604020202020204" pitchFamily="34" charset="0"/>
              <a:buChar char="•"/>
              <a:defRPr sz="1600">
                <a:solidFill>
                  <a:schemeClr val="bg2"/>
                </a:solidFill>
                <a:latin typeface="Intel Clear Light" panose="020B0404020203020204" pitchFamily="34" charset="0"/>
                <a:ea typeface="Intel Clear Light" panose="020B0404020203020204" pitchFamily="34" charset="0"/>
                <a:cs typeface="Intel Clear Light" panose="020B0404020203020204" pitchFamily="34" charset="0"/>
              </a:defRPr>
            </a:lvl5pPr>
            <a:lvl6pPr indent="571500" defTabSz="609600">
              <a:spcBef>
                <a:spcPts val="0"/>
              </a:spcBef>
              <a:defRPr sz="1300">
                <a:solidFill>
                  <a:srgbClr val="5E5E5E"/>
                </a:solidFill>
                <a:latin typeface="Helvetica"/>
                <a:ea typeface="Helvetica"/>
                <a:cs typeface="Helvetica"/>
              </a:defRPr>
            </a:lvl6pPr>
            <a:lvl7pPr indent="685800" defTabSz="609600">
              <a:spcBef>
                <a:spcPts val="0"/>
              </a:spcBef>
              <a:defRPr sz="1300">
                <a:solidFill>
                  <a:srgbClr val="5E5E5E"/>
                </a:solidFill>
                <a:latin typeface="Helvetica"/>
                <a:ea typeface="Helvetica"/>
                <a:cs typeface="Helvetica"/>
              </a:defRPr>
            </a:lvl7pPr>
            <a:lvl8pPr indent="800100" defTabSz="609600">
              <a:spcBef>
                <a:spcPts val="0"/>
              </a:spcBef>
              <a:defRPr sz="1300">
                <a:solidFill>
                  <a:srgbClr val="5E5E5E"/>
                </a:solidFill>
                <a:latin typeface="Helvetica"/>
                <a:ea typeface="Helvetica"/>
                <a:cs typeface="Helvetica"/>
              </a:defRPr>
            </a:lvl8pPr>
            <a:lvl9pPr indent="914400" defTabSz="609600">
              <a:spcBef>
                <a:spcPts val="0"/>
              </a:spcBef>
              <a:defRPr sz="1300">
                <a:solidFill>
                  <a:srgbClr val="5E5E5E"/>
                </a:solidFill>
                <a:latin typeface="Helvetica"/>
                <a:ea typeface="Helvetica"/>
                <a:cs typeface="Helvetica"/>
              </a:defRPr>
            </a:lvl9pPr>
          </a:lstStyle>
          <a:p>
            <a:pPr marL="174625" marR="0" lvl="1" indent="-174625" algn="l" defTabSz="914400" rtl="0" eaLnBrk="1" fontAlgn="ctr" latinLnBrk="0" hangingPunct="1">
              <a:lnSpc>
                <a:spcPct val="100000"/>
              </a:lnSpc>
              <a:spcBef>
                <a:spcPts val="0"/>
              </a:spcBef>
              <a:spcAft>
                <a:spcPts val="20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Intel® Core™ i3 processor</a:t>
            </a:r>
          </a:p>
          <a:p>
            <a:pPr marL="174625" marR="0" lvl="1" indent="-174625" algn="l" defTabSz="914400" rtl="0" eaLnBrk="1" fontAlgn="ctr" latinLnBrk="0" hangingPunct="1">
              <a:lnSpc>
                <a:spcPct val="100000"/>
              </a:lnSpc>
              <a:spcBef>
                <a:spcPts val="0"/>
              </a:spcBef>
              <a:spcAft>
                <a:spcPts val="20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Intel® Core™ i5 processor</a:t>
            </a:r>
          </a:p>
          <a:p>
            <a:pPr marL="174625" marR="0" lvl="1" indent="-174625" algn="l" defTabSz="914400" rtl="0" eaLnBrk="1" fontAlgn="ctr" latinLnBrk="0" hangingPunct="1">
              <a:lnSpc>
                <a:spcPct val="100000"/>
              </a:lnSpc>
              <a:spcBef>
                <a:spcPts val="0"/>
              </a:spcBef>
              <a:spcAft>
                <a:spcPts val="20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Intel® Core™ i7 processor</a:t>
            </a:r>
          </a:p>
          <a:p>
            <a:pPr marL="174625" marR="0" lvl="1" indent="-174625" algn="l" defTabSz="914400" rtl="0" eaLnBrk="1" fontAlgn="ctr" latinLnBrk="0" hangingPunct="1">
              <a:lnSpc>
                <a:spcPct val="100000"/>
              </a:lnSpc>
              <a:spcBef>
                <a:spcPts val="0"/>
              </a:spcBef>
              <a:spcAft>
                <a:spcPts val="200"/>
              </a:spcAft>
              <a:buClrTx/>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a:ea typeface="Intel Clear Light" panose="020B0404020203020204" pitchFamily="34" charset="0"/>
                <a:cs typeface="Intel Clear Light" panose="020B0404020203020204" pitchFamily="34" charset="0"/>
                <a:sym typeface="Helvetica Neue"/>
              </a:rPr>
              <a:t>Intel® Xeon® E3 processor</a:t>
            </a:r>
          </a:p>
        </p:txBody>
      </p:sp>
      <p:sp>
        <p:nvSpPr>
          <p:cNvPr id="30" name="Rectangle 29" descr="Gain actionable insights with touchless display technology powered by an Intel® NUC player that captures user interactions&#10;">
            <a:extLst>
              <a:ext uri="{FF2B5EF4-FFF2-40B4-BE49-F238E27FC236}">
                <a16:creationId xmlns:a16="http://schemas.microsoft.com/office/drawing/2014/main" id="{E136D26D-56A5-FBFB-C8B5-A672A88E1B12}"/>
              </a:ext>
            </a:extLst>
          </p:cNvPr>
          <p:cNvSpPr>
            <a:spLocks/>
          </p:cNvSpPr>
          <p:nvPr/>
        </p:nvSpPr>
        <p:spPr>
          <a:xfrm>
            <a:off x="724596" y="3319358"/>
            <a:ext cx="3290192" cy="559859"/>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525252"/>
                </a:solidFill>
                <a:effectLst/>
                <a:uLnTx/>
                <a:uFillTx/>
                <a:latin typeface="IntelOne Text "/>
                <a:sym typeface="Helvetica Neue"/>
              </a:rPr>
              <a:t>Protect people and assets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a solution that supports large-scale video surveillance </a:t>
            </a:r>
          </a:p>
        </p:txBody>
      </p:sp>
      <p:sp>
        <p:nvSpPr>
          <p:cNvPr id="31" name="Rectangle 30" descr="Deploy with ease by installing a fully calibrated, all-in-one kiosk solution designed to plug and play in open public spaces&#10;">
            <a:extLst>
              <a:ext uri="{FF2B5EF4-FFF2-40B4-BE49-F238E27FC236}">
                <a16:creationId xmlns:a16="http://schemas.microsoft.com/office/drawing/2014/main" id="{96FD930B-2D66-BB68-F0DD-33CB8558E3DF}"/>
              </a:ext>
            </a:extLst>
          </p:cNvPr>
          <p:cNvSpPr>
            <a:spLocks/>
          </p:cNvSpPr>
          <p:nvPr/>
        </p:nvSpPr>
        <p:spPr>
          <a:xfrm>
            <a:off x="724596" y="4035101"/>
            <a:ext cx="3290192" cy="559859"/>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525252"/>
                </a:solidFill>
                <a:effectLst/>
                <a:uLnTx/>
                <a:uFillTx/>
                <a:latin typeface="IntelOne Text "/>
                <a:sym typeface="Helvetica Neue"/>
              </a:rPr>
              <a:t>Enable data-driven actions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the capability to perform multiple concurrent analyses</a:t>
            </a:r>
          </a:p>
        </p:txBody>
      </p:sp>
      <p:sp>
        <p:nvSpPr>
          <p:cNvPr id="32" name="Rectangle 31" descr="Improve user experiences with an interactive, touchless display that informs users while avoiding the need for physical contact &#10;">
            <a:extLst>
              <a:ext uri="{FF2B5EF4-FFF2-40B4-BE49-F238E27FC236}">
                <a16:creationId xmlns:a16="http://schemas.microsoft.com/office/drawing/2014/main" id="{A5B82D4B-991E-625D-50A3-514EFA23FEF3}"/>
              </a:ext>
            </a:extLst>
          </p:cNvPr>
          <p:cNvSpPr>
            <a:spLocks/>
          </p:cNvSpPr>
          <p:nvPr/>
        </p:nvSpPr>
        <p:spPr>
          <a:xfrm>
            <a:off x="724596" y="4750844"/>
            <a:ext cx="3290192" cy="559859"/>
          </a:xfrm>
          <a:prstGeom prst="rect">
            <a:avLst/>
          </a:prstGeom>
          <a:noFill/>
          <a:ln w="63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525252"/>
                </a:solidFill>
                <a:effectLst/>
                <a:uLnTx/>
                <a:uFillTx/>
                <a:latin typeface="IntelOne Text "/>
                <a:sym typeface="Helvetica Neue"/>
              </a:rPr>
              <a:t>Connect legacy video solutions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with a solution supporting hybrid video</a:t>
            </a:r>
          </a:p>
        </p:txBody>
      </p:sp>
      <p:cxnSp>
        <p:nvCxnSpPr>
          <p:cNvPr id="33" name="Straight Connector 32">
            <a:extLst>
              <a:ext uri="{FF2B5EF4-FFF2-40B4-BE49-F238E27FC236}">
                <a16:creationId xmlns:a16="http://schemas.microsoft.com/office/drawing/2014/main" id="{0F7E6910-0E89-8872-0C8A-2AAF768D9EDE}"/>
              </a:ext>
              <a:ext uri="{C183D7F6-B498-43B3-948B-1728B52AA6E4}">
                <adec:decorative xmlns:adec="http://schemas.microsoft.com/office/drawing/2017/decorative" val="1"/>
              </a:ext>
            </a:extLst>
          </p:cNvPr>
          <p:cNvCxnSpPr>
            <a:cxnSpLocks/>
          </p:cNvCxnSpPr>
          <p:nvPr/>
        </p:nvCxnSpPr>
        <p:spPr>
          <a:xfrm>
            <a:off x="433407" y="5805387"/>
            <a:ext cx="3590512" cy="0"/>
          </a:xfrm>
          <a:prstGeom prst="line">
            <a:avLst/>
          </a:prstGeom>
          <a:noFill/>
          <a:ln w="25400" cap="flat">
            <a:solidFill>
              <a:schemeClr val="bg2">
                <a:lumMod val="20000"/>
                <a:lumOff val="80000"/>
              </a:schemeClr>
            </a:solidFill>
            <a:prstDash val="solid"/>
            <a:miter lim="400000"/>
          </a:ln>
          <a:effectLst/>
          <a:sp3d/>
        </p:spPr>
        <p:style>
          <a:lnRef idx="0">
            <a:scrgbClr r="0" g="0" b="0"/>
          </a:lnRef>
          <a:fillRef idx="0">
            <a:scrgbClr r="0" g="0" b="0"/>
          </a:fillRef>
          <a:effectRef idx="0">
            <a:scrgbClr r="0" g="0" b="0"/>
          </a:effectRef>
          <a:fontRef idx="none"/>
        </p:style>
      </p:cxnSp>
      <p:cxnSp>
        <p:nvCxnSpPr>
          <p:cNvPr id="25" name="Straight Connector 24">
            <a:extLst>
              <a:ext uri="{FF2B5EF4-FFF2-40B4-BE49-F238E27FC236}">
                <a16:creationId xmlns:a16="http://schemas.microsoft.com/office/drawing/2014/main" id="{5C2495B7-22F3-A357-5F59-42FB0EB4BEA5}"/>
              </a:ext>
              <a:ext uri="{C183D7F6-B498-43B3-948B-1728B52AA6E4}">
                <adec:decorative xmlns:adec="http://schemas.microsoft.com/office/drawing/2017/decorative" val="1"/>
              </a:ext>
            </a:extLst>
          </p:cNvPr>
          <p:cNvCxnSpPr>
            <a:cxnSpLocks/>
          </p:cNvCxnSpPr>
          <p:nvPr/>
        </p:nvCxnSpPr>
        <p:spPr>
          <a:xfrm>
            <a:off x="9630133" y="4310716"/>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26" name="TextBox 25" descr="Learn More&#10;AIRxTOUCH Website&#10;">
            <a:extLst>
              <a:ext uri="{FF2B5EF4-FFF2-40B4-BE49-F238E27FC236}">
                <a16:creationId xmlns:a16="http://schemas.microsoft.com/office/drawing/2014/main" id="{D1D9AAE3-4C29-2C77-FDD3-C7CF364CEBB4}"/>
              </a:ext>
            </a:extLst>
          </p:cNvPr>
          <p:cNvSpPr txBox="1">
            <a:spLocks/>
          </p:cNvSpPr>
          <p:nvPr/>
        </p:nvSpPr>
        <p:spPr>
          <a:xfrm>
            <a:off x="9630133" y="4418246"/>
            <a:ext cx="1857018" cy="335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pPr marL="0" marR="0" lvl="0" indent="0" algn="l" defTabSz="914400" rtl="0" eaLnBrk="1" fontAlgn="auto" latinLnBrk="0" hangingPunct="1">
              <a:lnSpc>
                <a:spcPct val="100000"/>
              </a:lnSpc>
              <a:spcBef>
                <a:spcPts val="0"/>
              </a:spcBef>
              <a:spcAft>
                <a:spcPts val="100"/>
              </a:spcAft>
              <a:buClrTx/>
              <a:buSzTx/>
              <a:buFontTx/>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Neue"/>
              </a:rPr>
              <a:t>Geo Availability</a:t>
            </a:r>
          </a:p>
          <a:p>
            <a:pPr marL="0" marR="0" lvl="0" indent="0" algn="l" defTabSz="914400" rtl="0" eaLnBrk="1" fontAlgn="auto" latinLnBrk="0" hangingPunct="1">
              <a:lnSpc>
                <a:spcPct val="100000"/>
              </a:lnSpc>
              <a:spcBef>
                <a:spcPts val="0"/>
              </a:spcBef>
              <a:spcAft>
                <a:spcPts val="100"/>
              </a:spcAft>
              <a:buClrTx/>
              <a:buSzTx/>
              <a:buFont typeface="Wingdings" pitchFamily="2" charset="2"/>
              <a:buNone/>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SE Asia</a:t>
            </a:r>
            <a:endParaRPr kumimoji="0" lang="en-US" sz="1050" b="0" i="0" u="none" strike="noStrike" kern="0" cap="none" spc="0" normalizeH="0" baseline="0" noProof="0">
              <a:ln>
                <a:noFill/>
              </a:ln>
              <a:solidFill>
                <a:srgbClr val="525252"/>
              </a:solidFill>
              <a:effectLst/>
              <a:uLnTx/>
              <a:uFillTx/>
              <a:latin typeface="IntelOne Text" panose="020B0503020203020204" pitchFamily="34" charset="0"/>
              <a:ea typeface="Intel Clear" panose="020B0604020203020204" pitchFamily="34" charset="0"/>
              <a:cs typeface="Intel Clear" panose="020B0604020203020204" pitchFamily="34" charset="0"/>
              <a:sym typeface="Helvetica"/>
            </a:endParaRPr>
          </a:p>
        </p:txBody>
      </p:sp>
      <p:cxnSp>
        <p:nvCxnSpPr>
          <p:cNvPr id="34" name="Straight Connector 33">
            <a:extLst>
              <a:ext uri="{FF2B5EF4-FFF2-40B4-BE49-F238E27FC236}">
                <a16:creationId xmlns:a16="http://schemas.microsoft.com/office/drawing/2014/main" id="{EC474B85-A7F2-AD66-CAB6-A397C0E79A5C}"/>
              </a:ext>
              <a:ext uri="{C183D7F6-B498-43B3-948B-1728B52AA6E4}">
                <adec:decorative xmlns:adec="http://schemas.microsoft.com/office/drawing/2017/decorative" val="1"/>
              </a:ext>
            </a:extLst>
          </p:cNvPr>
          <p:cNvCxnSpPr>
            <a:cxnSpLocks/>
          </p:cNvCxnSpPr>
          <p:nvPr/>
        </p:nvCxnSpPr>
        <p:spPr>
          <a:xfrm>
            <a:off x="9630133" y="5272914"/>
            <a:ext cx="1857018" cy="0"/>
          </a:xfrm>
          <a:prstGeom prst="line">
            <a:avLst/>
          </a:prstGeom>
          <a:noFill/>
          <a:ln w="6350" cap="flat">
            <a:solidFill>
              <a:schemeClr val="bg2">
                <a:lumMod val="40000"/>
                <a:lumOff val="60000"/>
              </a:schemeClr>
            </a:solidFill>
            <a:prstDash val="dash"/>
            <a:miter lim="400000"/>
          </a:ln>
          <a:effectLst/>
          <a:sp3d/>
        </p:spPr>
        <p:style>
          <a:lnRef idx="0">
            <a:scrgbClr r="0" g="0" b="0"/>
          </a:lnRef>
          <a:fillRef idx="0">
            <a:scrgbClr r="0" g="0" b="0"/>
          </a:fillRef>
          <a:effectRef idx="0">
            <a:scrgbClr r="0" g="0" b="0"/>
          </a:effectRef>
          <a:fontRef idx="none"/>
        </p:style>
      </p:cxnSp>
      <p:sp>
        <p:nvSpPr>
          <p:cNvPr id="35" name="TextBox 34" descr="Learn More&#10;AIRxTOUCH Website&#10;">
            <a:extLst>
              <a:ext uri="{FF2B5EF4-FFF2-40B4-BE49-F238E27FC236}">
                <a16:creationId xmlns:a16="http://schemas.microsoft.com/office/drawing/2014/main" id="{968841D1-D9A2-8BD1-DFC7-114BA0C7E273}"/>
              </a:ext>
            </a:extLst>
          </p:cNvPr>
          <p:cNvSpPr txBox="1">
            <a:spLocks/>
          </p:cNvSpPr>
          <p:nvPr/>
        </p:nvSpPr>
        <p:spPr>
          <a:xfrm>
            <a:off x="9630133" y="5380444"/>
            <a:ext cx="1857018" cy="8720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45720" tIns="0" rIns="45720" bIns="0">
            <a:spAutoFit/>
          </a:bodyPr>
          <a:lstStyle/>
          <a:p>
            <a:pPr marL="0" marR="0" lvl="0" indent="0" algn="l" defTabSz="609600" rtl="0" eaLnBrk="1" fontAlgn="auto" latinLnBrk="0" hangingPunct="1">
              <a:lnSpc>
                <a:spcPct val="100000"/>
              </a:lnSpc>
              <a:spcBef>
                <a:spcPts val="0"/>
              </a:spcBef>
              <a:spcAft>
                <a:spcPts val="100"/>
              </a:spcAft>
              <a:buClrTx/>
              <a:buSzTx/>
              <a:buFontTx/>
              <a:buNone/>
              <a:tabLst/>
              <a:defRPr/>
            </a:pPr>
            <a:r>
              <a:rPr kumimoji="0" lang="en-US" sz="1050" b="1" i="0" u="none" strike="noStrike" kern="0" cap="none" spc="0" normalizeH="0" baseline="0" noProof="0">
                <a:ln>
                  <a:noFill/>
                </a:ln>
                <a:solidFill>
                  <a:srgbClr val="525252"/>
                </a:solidFill>
                <a:effectLst/>
                <a:uLnTx/>
                <a:uFillTx/>
                <a:latin typeface="IntelOne Text "/>
                <a:ea typeface="Intel Clear" panose="020B0604020203020204" pitchFamily="34" charset="0"/>
                <a:cs typeface="Intel Clear" panose="020B0604020203020204" pitchFamily="34" charset="0"/>
                <a:sym typeface="Helvetica"/>
              </a:rPr>
              <a:t>Learn More</a:t>
            </a:r>
          </a:p>
          <a:p>
            <a:pPr marL="171450" marR="0" lvl="0" indent="-171450" algn="l" defTabSz="609459" rtl="0" eaLnBrk="1" fontAlgn="auto" latinLnBrk="0" hangingPunct="1">
              <a:lnSpc>
                <a:spcPct val="100000"/>
              </a:lnSpc>
              <a:spcBef>
                <a:spcPts val="200"/>
              </a:spcBef>
              <a:spcAft>
                <a:spcPts val="0"/>
              </a:spcAft>
              <a:buClr>
                <a:srgbClr val="525252"/>
              </a:buClr>
              <a:buSzTx/>
              <a:buFont typeface="Wingdings" panose="05000000000000000000" pitchFamily="2" charset="2"/>
              <a:buChar char="§"/>
              <a:tabLst/>
              <a:defRPr/>
            </a:pPr>
            <a:r>
              <a:rPr kumimoji="0" lang="fr-FR"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5">
                  <a:extLst>
                    <a:ext uri="{A12FA001-AC4F-418D-AE19-62706E023703}">
                      <ahyp:hlinkClr xmlns:ahyp="http://schemas.microsoft.com/office/drawing/2018/hyperlinkcolor" val="tx"/>
                    </a:ext>
                  </a:extLst>
                </a:hlinkClick>
              </a:rPr>
              <a:t>TITANUS </a:t>
            </a:r>
            <a:r>
              <a:rPr kumimoji="0" lang="fr-FR" sz="1050" b="0" i="0" u="none" strike="noStrike" kern="1200" cap="none" spc="0" normalizeH="0" baseline="0" noProof="0" err="1">
                <a:ln>
                  <a:noFill/>
                </a:ln>
                <a:solidFill>
                  <a:srgbClr val="525252"/>
                </a:solidFill>
                <a:effectLst/>
                <a:uLnTx/>
                <a:uFillTx/>
                <a:latin typeface="IntelOne Text" panose="020B0503020203020204" pitchFamily="34" charset="0"/>
                <a:sym typeface="Helvetica Neue"/>
                <a:hlinkClick r:id="rId5">
                  <a:extLst>
                    <a:ext uri="{A12FA001-AC4F-418D-AE19-62706E023703}">
                      <ahyp:hlinkClr xmlns:ahyp="http://schemas.microsoft.com/office/drawing/2018/hyperlinkcolor" val="tx"/>
                    </a:ext>
                  </a:extLst>
                </a:hlinkClick>
              </a:rPr>
              <a:t>EYEoT</a:t>
            </a:r>
            <a:r>
              <a:rPr kumimoji="0" lang="fr-FR"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5">
                  <a:extLst>
                    <a:ext uri="{A12FA001-AC4F-418D-AE19-62706E023703}">
                      <ahyp:hlinkClr xmlns:ahyp="http://schemas.microsoft.com/office/drawing/2018/hyperlinkcolor" val="tx"/>
                    </a:ext>
                  </a:extLst>
                </a:hlinkClick>
              </a:rPr>
              <a:t> Intel Solutions Marketplace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a:p>
            <a:pPr marL="171450" marR="0" lvl="0" indent="-171450" algn="l" defTabSz="609459" rtl="0" eaLnBrk="1" fontAlgn="auto" latinLnBrk="0" hangingPunct="1">
              <a:lnSpc>
                <a:spcPct val="100000"/>
              </a:lnSpc>
              <a:spcBef>
                <a:spcPts val="200"/>
              </a:spcBef>
              <a:spcAft>
                <a:spcPts val="0"/>
              </a:spcAft>
              <a:buClr>
                <a:srgbClr val="525252"/>
              </a:buClr>
              <a:buSzTx/>
              <a:buFont typeface="Wingdings" panose="05000000000000000000" pitchFamily="2" charset="2"/>
              <a:buChar char="§"/>
              <a:tabLst/>
              <a:defRPr/>
            </a:pP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Gamma Solution official </a:t>
            </a:r>
            <a:r>
              <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hlinkClick r:id="rId6">
                  <a:extLst>
                    <a:ext uri="{A12FA001-AC4F-418D-AE19-62706E023703}">
                      <ahyp:hlinkClr xmlns:ahyp="http://schemas.microsoft.com/office/drawing/2018/hyperlinkcolor" val="tx"/>
                    </a:ext>
                  </a:extLst>
                </a:hlinkClick>
              </a:rPr>
              <a:t>Facebook page</a:t>
            </a:r>
            <a:endParaRPr kumimoji="0" lang="en-US"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grpSp>
        <p:nvGrpSpPr>
          <p:cNvPr id="2" name="Group 1">
            <a:extLst>
              <a:ext uri="{FF2B5EF4-FFF2-40B4-BE49-F238E27FC236}">
                <a16:creationId xmlns:a16="http://schemas.microsoft.com/office/drawing/2014/main" id="{948A60F5-C752-C8EA-9BCD-9D3D129821C2}"/>
              </a:ext>
            </a:extLst>
          </p:cNvPr>
          <p:cNvGrpSpPr/>
          <p:nvPr/>
        </p:nvGrpSpPr>
        <p:grpSpPr>
          <a:xfrm>
            <a:off x="305213" y="3383418"/>
            <a:ext cx="407673" cy="401534"/>
            <a:chOff x="-134405" y="3971089"/>
            <a:chExt cx="854936" cy="842068"/>
          </a:xfrm>
        </p:grpSpPr>
        <p:sp>
          <p:nvSpPr>
            <p:cNvPr id="3" name="Freeform: Shape 2">
              <a:extLst>
                <a:ext uri="{FF2B5EF4-FFF2-40B4-BE49-F238E27FC236}">
                  <a16:creationId xmlns:a16="http://schemas.microsoft.com/office/drawing/2014/main" id="{8FCF3BEC-B1A5-A911-AB73-4C2D601C32CF}"/>
                </a:ext>
              </a:extLst>
            </p:cNvPr>
            <p:cNvSpPr/>
            <p:nvPr/>
          </p:nvSpPr>
          <p:spPr>
            <a:xfrm>
              <a:off x="-134405" y="4262386"/>
              <a:ext cx="348366" cy="550771"/>
            </a:xfrm>
            <a:custGeom>
              <a:avLst/>
              <a:gdLst>
                <a:gd name="connsiteX0" fmla="*/ 348367 w 348366"/>
                <a:gd name="connsiteY0" fmla="*/ 392177 h 550771"/>
                <a:gd name="connsiteX1" fmla="*/ 348367 w 348366"/>
                <a:gd name="connsiteY1" fmla="*/ 500472 h 550771"/>
                <a:gd name="connsiteX2" fmla="*/ 310094 w 348366"/>
                <a:gd name="connsiteY2" fmla="*/ 500472 h 550771"/>
                <a:gd name="connsiteX3" fmla="*/ 310094 w 348366"/>
                <a:gd name="connsiteY3" fmla="*/ 392177 h 550771"/>
                <a:gd name="connsiteX4" fmla="*/ 305854 w 348366"/>
                <a:gd name="connsiteY4" fmla="*/ 381293 h 550771"/>
                <a:gd name="connsiteX5" fmla="*/ 175852 w 348366"/>
                <a:gd name="connsiteY5" fmla="*/ 239385 h 550771"/>
                <a:gd name="connsiteX6" fmla="*/ 172725 w 348366"/>
                <a:gd name="connsiteY6" fmla="*/ 236739 h 550771"/>
                <a:gd name="connsiteX7" fmla="*/ 155648 w 348366"/>
                <a:gd name="connsiteY7" fmla="*/ 231839 h 550771"/>
                <a:gd name="connsiteX8" fmla="*/ 142900 w 348366"/>
                <a:gd name="connsiteY8" fmla="*/ 237731 h 550771"/>
                <a:gd name="connsiteX9" fmla="*/ 138601 w 348366"/>
                <a:gd name="connsiteY9" fmla="*/ 251080 h 550771"/>
                <a:gd name="connsiteX10" fmla="*/ 139623 w 348366"/>
                <a:gd name="connsiteY10" fmla="*/ 261874 h 550771"/>
                <a:gd name="connsiteX11" fmla="*/ 211269 w 348366"/>
                <a:gd name="connsiteY11" fmla="*/ 361480 h 550771"/>
                <a:gd name="connsiteX12" fmla="*/ 180151 w 348366"/>
                <a:gd name="connsiteY12" fmla="*/ 383548 h 550771"/>
                <a:gd name="connsiteX13" fmla="*/ 102463 w 348366"/>
                <a:gd name="connsiteY13" fmla="*/ 275554 h 550771"/>
                <a:gd name="connsiteX14" fmla="*/ 81928 w 348366"/>
                <a:gd name="connsiteY14" fmla="*/ 59294 h 550771"/>
                <a:gd name="connsiteX15" fmla="*/ 81657 w 348366"/>
                <a:gd name="connsiteY15" fmla="*/ 58482 h 550771"/>
                <a:gd name="connsiteX16" fmla="*/ 54809 w 348366"/>
                <a:gd name="connsiteY16" fmla="*/ 38068 h 550771"/>
                <a:gd name="connsiteX17" fmla="*/ 50119 w 348366"/>
                <a:gd name="connsiteY17" fmla="*/ 39300 h 550771"/>
                <a:gd name="connsiteX18" fmla="*/ 38303 w 348366"/>
                <a:gd name="connsiteY18" fmla="*/ 57791 h 550771"/>
                <a:gd name="connsiteX19" fmla="*/ 38303 w 348366"/>
                <a:gd name="connsiteY19" fmla="*/ 324740 h 550771"/>
                <a:gd name="connsiteX20" fmla="*/ 156009 w 348366"/>
                <a:gd name="connsiteY20" fmla="*/ 467791 h 550771"/>
                <a:gd name="connsiteX21" fmla="*/ 156009 w 348366"/>
                <a:gd name="connsiteY21" fmla="*/ 550772 h 550771"/>
                <a:gd name="connsiteX22" fmla="*/ 117736 w 348366"/>
                <a:gd name="connsiteY22" fmla="*/ 550772 h 550771"/>
                <a:gd name="connsiteX23" fmla="*/ 117736 w 348366"/>
                <a:gd name="connsiteY23" fmla="*/ 481291 h 550771"/>
                <a:gd name="connsiteX24" fmla="*/ 0 w 348366"/>
                <a:gd name="connsiteY24" fmla="*/ 338240 h 550771"/>
                <a:gd name="connsiteX25" fmla="*/ 0 w 348366"/>
                <a:gd name="connsiteY25" fmla="*/ 44532 h 550771"/>
                <a:gd name="connsiteX26" fmla="*/ 1954 w 348366"/>
                <a:gd name="connsiteY26" fmla="*/ 36204 h 550771"/>
                <a:gd name="connsiteX27" fmla="*/ 50299 w 348366"/>
                <a:gd name="connsiteY27" fmla="*/ 396 h 550771"/>
                <a:gd name="connsiteX28" fmla="*/ 119359 w 348366"/>
                <a:gd name="connsiteY28" fmla="*/ 51056 h 550771"/>
                <a:gd name="connsiteX29" fmla="*/ 119750 w 348366"/>
                <a:gd name="connsiteY29" fmla="*/ 52529 h 550771"/>
                <a:gd name="connsiteX30" fmla="*/ 133490 w 348366"/>
                <a:gd name="connsiteY30" fmla="*/ 197354 h 550771"/>
                <a:gd name="connsiteX31" fmla="*/ 141818 w 348366"/>
                <a:gd name="connsiteY31" fmla="*/ 195490 h 550771"/>
                <a:gd name="connsiteX32" fmla="*/ 154836 w 348366"/>
                <a:gd name="connsiteY32" fmla="*/ 193896 h 550771"/>
                <a:gd name="connsiteX33" fmla="*/ 193561 w 348366"/>
                <a:gd name="connsiteY33" fmla="*/ 204900 h 550771"/>
                <a:gd name="connsiteX34" fmla="*/ 204234 w 348366"/>
                <a:gd name="connsiteY34" fmla="*/ 213920 h 550771"/>
                <a:gd name="connsiteX35" fmla="*/ 334206 w 348366"/>
                <a:gd name="connsiteY35" fmla="*/ 355828 h 550771"/>
                <a:gd name="connsiteX36" fmla="*/ 348367 w 348366"/>
                <a:gd name="connsiteY36" fmla="*/ 392177 h 550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8366" h="550771">
                  <a:moveTo>
                    <a:pt x="348367" y="392177"/>
                  </a:moveTo>
                  <a:lnTo>
                    <a:pt x="348367" y="500472"/>
                  </a:lnTo>
                  <a:lnTo>
                    <a:pt x="310094" y="500472"/>
                  </a:lnTo>
                  <a:lnTo>
                    <a:pt x="310094" y="392177"/>
                  </a:lnTo>
                  <a:cubicBezTo>
                    <a:pt x="310094" y="388148"/>
                    <a:pt x="308590" y="384300"/>
                    <a:pt x="305854" y="381293"/>
                  </a:cubicBezTo>
                  <a:lnTo>
                    <a:pt x="175852" y="239385"/>
                  </a:lnTo>
                  <a:cubicBezTo>
                    <a:pt x="174890" y="238333"/>
                    <a:pt x="173838" y="237431"/>
                    <a:pt x="172725" y="236739"/>
                  </a:cubicBezTo>
                  <a:cubicBezTo>
                    <a:pt x="169057" y="234394"/>
                    <a:pt x="163134" y="231658"/>
                    <a:pt x="155648" y="231839"/>
                  </a:cubicBezTo>
                  <a:cubicBezTo>
                    <a:pt x="150657" y="231959"/>
                    <a:pt x="146148" y="234064"/>
                    <a:pt x="142900" y="237731"/>
                  </a:cubicBezTo>
                  <a:cubicBezTo>
                    <a:pt x="139653" y="241399"/>
                    <a:pt x="138150" y="246120"/>
                    <a:pt x="138601" y="251080"/>
                  </a:cubicBezTo>
                  <a:lnTo>
                    <a:pt x="139623" y="261874"/>
                  </a:lnTo>
                  <a:lnTo>
                    <a:pt x="211269" y="361480"/>
                  </a:lnTo>
                  <a:lnTo>
                    <a:pt x="180151" y="383548"/>
                  </a:lnTo>
                  <a:lnTo>
                    <a:pt x="102463" y="275554"/>
                  </a:lnTo>
                  <a:lnTo>
                    <a:pt x="81928" y="59294"/>
                  </a:lnTo>
                  <a:lnTo>
                    <a:pt x="81657" y="58482"/>
                  </a:lnTo>
                  <a:cubicBezTo>
                    <a:pt x="77388" y="45764"/>
                    <a:pt x="65542" y="36805"/>
                    <a:pt x="54809" y="38068"/>
                  </a:cubicBezTo>
                  <a:cubicBezTo>
                    <a:pt x="53216" y="38248"/>
                    <a:pt x="51652" y="38669"/>
                    <a:pt x="50119" y="39300"/>
                  </a:cubicBezTo>
                  <a:cubicBezTo>
                    <a:pt x="42933" y="42307"/>
                    <a:pt x="38303" y="49583"/>
                    <a:pt x="38303" y="57791"/>
                  </a:cubicBezTo>
                  <a:lnTo>
                    <a:pt x="38303" y="324740"/>
                  </a:lnTo>
                  <a:lnTo>
                    <a:pt x="156009" y="467791"/>
                  </a:lnTo>
                  <a:lnTo>
                    <a:pt x="156009" y="550772"/>
                  </a:lnTo>
                  <a:lnTo>
                    <a:pt x="117736" y="550772"/>
                  </a:lnTo>
                  <a:lnTo>
                    <a:pt x="117736" y="481291"/>
                  </a:lnTo>
                  <a:lnTo>
                    <a:pt x="0" y="338240"/>
                  </a:lnTo>
                  <a:lnTo>
                    <a:pt x="0" y="44532"/>
                  </a:lnTo>
                  <a:cubicBezTo>
                    <a:pt x="0" y="41645"/>
                    <a:pt x="692" y="38789"/>
                    <a:pt x="1954" y="36204"/>
                  </a:cubicBezTo>
                  <a:cubicBezTo>
                    <a:pt x="9230" y="21442"/>
                    <a:pt x="26247" y="3222"/>
                    <a:pt x="50299" y="396"/>
                  </a:cubicBezTo>
                  <a:cubicBezTo>
                    <a:pt x="81086" y="-3242"/>
                    <a:pt x="110761" y="18555"/>
                    <a:pt x="119359" y="51056"/>
                  </a:cubicBezTo>
                  <a:lnTo>
                    <a:pt x="119750" y="52529"/>
                  </a:lnTo>
                  <a:lnTo>
                    <a:pt x="133490" y="197354"/>
                  </a:lnTo>
                  <a:lnTo>
                    <a:pt x="141818" y="195490"/>
                  </a:lnTo>
                  <a:cubicBezTo>
                    <a:pt x="145997" y="194558"/>
                    <a:pt x="150387" y="194016"/>
                    <a:pt x="154836" y="193896"/>
                  </a:cubicBezTo>
                  <a:cubicBezTo>
                    <a:pt x="171883" y="193535"/>
                    <a:pt x="185353" y="199639"/>
                    <a:pt x="193561" y="204900"/>
                  </a:cubicBezTo>
                  <a:cubicBezTo>
                    <a:pt x="197499" y="207426"/>
                    <a:pt x="201077" y="210462"/>
                    <a:pt x="204234" y="213920"/>
                  </a:cubicBezTo>
                  <a:lnTo>
                    <a:pt x="334206" y="355828"/>
                  </a:lnTo>
                  <a:cubicBezTo>
                    <a:pt x="343346" y="365780"/>
                    <a:pt x="348367" y="378708"/>
                    <a:pt x="348367" y="392177"/>
                  </a:cubicBezTo>
                  <a:close/>
                </a:path>
              </a:pathLst>
            </a:custGeom>
            <a:solidFill>
              <a:srgbClr val="BABABA"/>
            </a:solidFill>
            <a:ln w="268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4" name="Freeform: Shape 3">
              <a:extLst>
                <a:ext uri="{FF2B5EF4-FFF2-40B4-BE49-F238E27FC236}">
                  <a16:creationId xmlns:a16="http://schemas.microsoft.com/office/drawing/2014/main" id="{A6EDCC85-6746-EFC9-E009-6045FC33DCF1}"/>
                </a:ext>
              </a:extLst>
            </p:cNvPr>
            <p:cNvSpPr/>
            <p:nvPr/>
          </p:nvSpPr>
          <p:spPr>
            <a:xfrm>
              <a:off x="175748" y="4774945"/>
              <a:ext cx="38213" cy="38212"/>
            </a:xfrm>
            <a:custGeom>
              <a:avLst/>
              <a:gdLst>
                <a:gd name="connsiteX0" fmla="*/ 38213 w 38213"/>
                <a:gd name="connsiteY0" fmla="*/ 38213 h 38212"/>
                <a:gd name="connsiteX1" fmla="*/ 38213 w 38213"/>
                <a:gd name="connsiteY1" fmla="*/ 0 h 38212"/>
                <a:gd name="connsiteX2" fmla="*/ 0 w 38213"/>
                <a:gd name="connsiteY2" fmla="*/ 0 h 38212"/>
                <a:gd name="connsiteX3" fmla="*/ 0 w 38213"/>
                <a:gd name="connsiteY3" fmla="*/ 38213 h 38212"/>
                <a:gd name="connsiteX4" fmla="*/ 38213 w 38213"/>
                <a:gd name="connsiteY4" fmla="*/ 38213 h 38212"/>
                <a:gd name="connsiteX5" fmla="*/ 38213 w 38213"/>
                <a:gd name="connsiteY5" fmla="*/ 38213 h 38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213" h="38212">
                  <a:moveTo>
                    <a:pt x="38213" y="38213"/>
                  </a:moveTo>
                  <a:lnTo>
                    <a:pt x="38213" y="0"/>
                  </a:lnTo>
                  <a:lnTo>
                    <a:pt x="0" y="0"/>
                  </a:lnTo>
                  <a:lnTo>
                    <a:pt x="0" y="38213"/>
                  </a:lnTo>
                  <a:lnTo>
                    <a:pt x="38213" y="38213"/>
                  </a:lnTo>
                  <a:lnTo>
                    <a:pt x="38213" y="38213"/>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6" name="Freeform: Shape 5">
              <a:extLst>
                <a:ext uri="{FF2B5EF4-FFF2-40B4-BE49-F238E27FC236}">
                  <a16:creationId xmlns:a16="http://schemas.microsoft.com/office/drawing/2014/main" id="{89A159DC-06D3-0FAD-371F-06461D146B69}"/>
                </a:ext>
              </a:extLst>
            </p:cNvPr>
            <p:cNvSpPr/>
            <p:nvPr/>
          </p:nvSpPr>
          <p:spPr>
            <a:xfrm>
              <a:off x="372165" y="4262386"/>
              <a:ext cx="348366" cy="550771"/>
            </a:xfrm>
            <a:custGeom>
              <a:avLst/>
              <a:gdLst>
                <a:gd name="connsiteX0" fmla="*/ 0 w 348366"/>
                <a:gd name="connsiteY0" fmla="*/ 392177 h 550771"/>
                <a:gd name="connsiteX1" fmla="*/ 0 w 348366"/>
                <a:gd name="connsiteY1" fmla="*/ 550772 h 550771"/>
                <a:gd name="connsiteX2" fmla="*/ 38273 w 348366"/>
                <a:gd name="connsiteY2" fmla="*/ 550772 h 550771"/>
                <a:gd name="connsiteX3" fmla="*/ 38273 w 348366"/>
                <a:gd name="connsiteY3" fmla="*/ 392177 h 550771"/>
                <a:gd name="connsiteX4" fmla="*/ 42512 w 348366"/>
                <a:gd name="connsiteY4" fmla="*/ 381293 h 550771"/>
                <a:gd name="connsiteX5" fmla="*/ 172515 w 348366"/>
                <a:gd name="connsiteY5" fmla="*/ 239385 h 550771"/>
                <a:gd name="connsiteX6" fmla="*/ 175642 w 348366"/>
                <a:gd name="connsiteY6" fmla="*/ 236739 h 550771"/>
                <a:gd name="connsiteX7" fmla="*/ 192719 w 348366"/>
                <a:gd name="connsiteY7" fmla="*/ 231839 h 550771"/>
                <a:gd name="connsiteX8" fmla="*/ 205466 w 348366"/>
                <a:gd name="connsiteY8" fmla="*/ 237731 h 550771"/>
                <a:gd name="connsiteX9" fmla="*/ 209766 w 348366"/>
                <a:gd name="connsiteY9" fmla="*/ 251080 h 550771"/>
                <a:gd name="connsiteX10" fmla="*/ 208743 w 348366"/>
                <a:gd name="connsiteY10" fmla="*/ 261874 h 550771"/>
                <a:gd name="connsiteX11" fmla="*/ 137098 w 348366"/>
                <a:gd name="connsiteY11" fmla="*/ 361480 h 550771"/>
                <a:gd name="connsiteX12" fmla="*/ 168215 w 348366"/>
                <a:gd name="connsiteY12" fmla="*/ 383548 h 550771"/>
                <a:gd name="connsiteX13" fmla="*/ 245904 w 348366"/>
                <a:gd name="connsiteY13" fmla="*/ 275554 h 550771"/>
                <a:gd name="connsiteX14" fmla="*/ 266439 w 348366"/>
                <a:gd name="connsiteY14" fmla="*/ 59294 h 550771"/>
                <a:gd name="connsiteX15" fmla="*/ 266709 w 348366"/>
                <a:gd name="connsiteY15" fmla="*/ 58482 h 550771"/>
                <a:gd name="connsiteX16" fmla="*/ 293558 w 348366"/>
                <a:gd name="connsiteY16" fmla="*/ 38068 h 550771"/>
                <a:gd name="connsiteX17" fmla="*/ 298248 w 348366"/>
                <a:gd name="connsiteY17" fmla="*/ 39300 h 550771"/>
                <a:gd name="connsiteX18" fmla="*/ 310064 w 348366"/>
                <a:gd name="connsiteY18" fmla="*/ 57791 h 550771"/>
                <a:gd name="connsiteX19" fmla="*/ 310064 w 348366"/>
                <a:gd name="connsiteY19" fmla="*/ 324740 h 550771"/>
                <a:gd name="connsiteX20" fmla="*/ 192358 w 348366"/>
                <a:gd name="connsiteY20" fmla="*/ 467791 h 550771"/>
                <a:gd name="connsiteX21" fmla="*/ 192358 w 348366"/>
                <a:gd name="connsiteY21" fmla="*/ 550772 h 550771"/>
                <a:gd name="connsiteX22" fmla="*/ 230631 w 348366"/>
                <a:gd name="connsiteY22" fmla="*/ 550772 h 550771"/>
                <a:gd name="connsiteX23" fmla="*/ 230631 w 348366"/>
                <a:gd name="connsiteY23" fmla="*/ 481291 h 550771"/>
                <a:gd name="connsiteX24" fmla="*/ 348367 w 348366"/>
                <a:gd name="connsiteY24" fmla="*/ 338240 h 550771"/>
                <a:gd name="connsiteX25" fmla="*/ 348367 w 348366"/>
                <a:gd name="connsiteY25" fmla="*/ 44532 h 550771"/>
                <a:gd name="connsiteX26" fmla="*/ 346413 w 348366"/>
                <a:gd name="connsiteY26" fmla="*/ 36204 h 550771"/>
                <a:gd name="connsiteX27" fmla="*/ 298068 w 348366"/>
                <a:gd name="connsiteY27" fmla="*/ 396 h 550771"/>
                <a:gd name="connsiteX28" fmla="*/ 229008 w 348366"/>
                <a:gd name="connsiteY28" fmla="*/ 51056 h 550771"/>
                <a:gd name="connsiteX29" fmla="*/ 228617 w 348366"/>
                <a:gd name="connsiteY29" fmla="*/ 52529 h 550771"/>
                <a:gd name="connsiteX30" fmla="*/ 214877 w 348366"/>
                <a:gd name="connsiteY30" fmla="*/ 197354 h 550771"/>
                <a:gd name="connsiteX31" fmla="*/ 206549 w 348366"/>
                <a:gd name="connsiteY31" fmla="*/ 195490 h 550771"/>
                <a:gd name="connsiteX32" fmla="*/ 193530 w 348366"/>
                <a:gd name="connsiteY32" fmla="*/ 193896 h 550771"/>
                <a:gd name="connsiteX33" fmla="*/ 154806 w 348366"/>
                <a:gd name="connsiteY33" fmla="*/ 204900 h 550771"/>
                <a:gd name="connsiteX34" fmla="*/ 144133 w 348366"/>
                <a:gd name="connsiteY34" fmla="*/ 213920 h 550771"/>
                <a:gd name="connsiteX35" fmla="*/ 14161 w 348366"/>
                <a:gd name="connsiteY35" fmla="*/ 355828 h 550771"/>
                <a:gd name="connsiteX36" fmla="*/ 0 w 348366"/>
                <a:gd name="connsiteY36" fmla="*/ 392177 h 550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8366" h="550771">
                  <a:moveTo>
                    <a:pt x="0" y="392177"/>
                  </a:moveTo>
                  <a:lnTo>
                    <a:pt x="0" y="550772"/>
                  </a:lnTo>
                  <a:lnTo>
                    <a:pt x="38273" y="550772"/>
                  </a:lnTo>
                  <a:lnTo>
                    <a:pt x="38273" y="392177"/>
                  </a:lnTo>
                  <a:cubicBezTo>
                    <a:pt x="38273" y="388148"/>
                    <a:pt x="39776" y="384300"/>
                    <a:pt x="42512" y="381293"/>
                  </a:cubicBezTo>
                  <a:lnTo>
                    <a:pt x="172515" y="239385"/>
                  </a:lnTo>
                  <a:cubicBezTo>
                    <a:pt x="173477" y="238333"/>
                    <a:pt x="174529" y="237431"/>
                    <a:pt x="175642" y="236739"/>
                  </a:cubicBezTo>
                  <a:cubicBezTo>
                    <a:pt x="179310" y="234394"/>
                    <a:pt x="185232" y="231658"/>
                    <a:pt x="192719" y="231839"/>
                  </a:cubicBezTo>
                  <a:cubicBezTo>
                    <a:pt x="197710" y="231959"/>
                    <a:pt x="202219" y="234064"/>
                    <a:pt x="205466" y="237731"/>
                  </a:cubicBezTo>
                  <a:cubicBezTo>
                    <a:pt x="208713" y="241399"/>
                    <a:pt x="210217" y="246120"/>
                    <a:pt x="209766" y="251080"/>
                  </a:cubicBezTo>
                  <a:lnTo>
                    <a:pt x="208743" y="261874"/>
                  </a:lnTo>
                  <a:lnTo>
                    <a:pt x="137098" y="361480"/>
                  </a:lnTo>
                  <a:lnTo>
                    <a:pt x="168215" y="383548"/>
                  </a:lnTo>
                  <a:lnTo>
                    <a:pt x="245904" y="275554"/>
                  </a:lnTo>
                  <a:lnTo>
                    <a:pt x="266439" y="59294"/>
                  </a:lnTo>
                  <a:lnTo>
                    <a:pt x="266709" y="58482"/>
                  </a:lnTo>
                  <a:cubicBezTo>
                    <a:pt x="270979" y="45764"/>
                    <a:pt x="282824" y="36805"/>
                    <a:pt x="293558" y="38068"/>
                  </a:cubicBezTo>
                  <a:cubicBezTo>
                    <a:pt x="295151" y="38248"/>
                    <a:pt x="296715" y="38669"/>
                    <a:pt x="298248" y="39300"/>
                  </a:cubicBezTo>
                  <a:cubicBezTo>
                    <a:pt x="305434" y="42307"/>
                    <a:pt x="310064" y="49583"/>
                    <a:pt x="310064" y="57791"/>
                  </a:cubicBezTo>
                  <a:lnTo>
                    <a:pt x="310064" y="324740"/>
                  </a:lnTo>
                  <a:lnTo>
                    <a:pt x="192358" y="467791"/>
                  </a:lnTo>
                  <a:lnTo>
                    <a:pt x="192358" y="550772"/>
                  </a:lnTo>
                  <a:lnTo>
                    <a:pt x="230631" y="550772"/>
                  </a:lnTo>
                  <a:lnTo>
                    <a:pt x="230631" y="481291"/>
                  </a:lnTo>
                  <a:lnTo>
                    <a:pt x="348367" y="338240"/>
                  </a:lnTo>
                  <a:lnTo>
                    <a:pt x="348367" y="44532"/>
                  </a:lnTo>
                  <a:cubicBezTo>
                    <a:pt x="348367" y="41645"/>
                    <a:pt x="347675" y="38789"/>
                    <a:pt x="346413" y="36204"/>
                  </a:cubicBezTo>
                  <a:cubicBezTo>
                    <a:pt x="339137" y="21442"/>
                    <a:pt x="322120" y="3222"/>
                    <a:pt x="298068" y="396"/>
                  </a:cubicBezTo>
                  <a:cubicBezTo>
                    <a:pt x="267281" y="-3242"/>
                    <a:pt x="237606" y="18555"/>
                    <a:pt x="229008" y="51056"/>
                  </a:cubicBezTo>
                  <a:lnTo>
                    <a:pt x="228617" y="52529"/>
                  </a:lnTo>
                  <a:lnTo>
                    <a:pt x="214877" y="197354"/>
                  </a:lnTo>
                  <a:lnTo>
                    <a:pt x="206549" y="195490"/>
                  </a:lnTo>
                  <a:cubicBezTo>
                    <a:pt x="202370" y="194558"/>
                    <a:pt x="197980" y="194016"/>
                    <a:pt x="193530" y="193896"/>
                  </a:cubicBezTo>
                  <a:cubicBezTo>
                    <a:pt x="176483" y="193535"/>
                    <a:pt x="163014" y="199639"/>
                    <a:pt x="154806" y="204900"/>
                  </a:cubicBezTo>
                  <a:cubicBezTo>
                    <a:pt x="150868" y="207426"/>
                    <a:pt x="147290" y="210462"/>
                    <a:pt x="144133" y="213920"/>
                  </a:cubicBezTo>
                  <a:lnTo>
                    <a:pt x="14161" y="355828"/>
                  </a:lnTo>
                  <a:cubicBezTo>
                    <a:pt x="5021" y="365780"/>
                    <a:pt x="0" y="378708"/>
                    <a:pt x="0" y="392177"/>
                  </a:cubicBezTo>
                  <a:close/>
                </a:path>
              </a:pathLst>
            </a:custGeom>
            <a:solidFill>
              <a:srgbClr val="BABABA"/>
            </a:solidFill>
            <a:ln w="268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sp>
          <p:nvSpPr>
            <p:cNvPr id="7" name="Freeform: Shape 6">
              <a:extLst>
                <a:ext uri="{FF2B5EF4-FFF2-40B4-BE49-F238E27FC236}">
                  <a16:creationId xmlns:a16="http://schemas.microsoft.com/office/drawing/2014/main" id="{C54464C4-0A81-9FCF-5DF0-2E964AB51693}"/>
                </a:ext>
              </a:extLst>
            </p:cNvPr>
            <p:cNvSpPr/>
            <p:nvPr/>
          </p:nvSpPr>
          <p:spPr>
            <a:xfrm>
              <a:off x="89551" y="3971089"/>
              <a:ext cx="374313" cy="461773"/>
            </a:xfrm>
            <a:custGeom>
              <a:avLst/>
              <a:gdLst>
                <a:gd name="connsiteX0" fmla="*/ 374283 w 374313"/>
                <a:gd name="connsiteY0" fmla="*/ 406363 h 461773"/>
                <a:gd name="connsiteX1" fmla="*/ 234179 w 374313"/>
                <a:gd name="connsiteY1" fmla="*/ 222724 h 461773"/>
                <a:gd name="connsiteX2" fmla="*/ 218695 w 374313"/>
                <a:gd name="connsiteY2" fmla="*/ 218515 h 461773"/>
                <a:gd name="connsiteX3" fmla="*/ 233126 w 374313"/>
                <a:gd name="connsiteY3" fmla="*/ 211510 h 461773"/>
                <a:gd name="connsiteX4" fmla="*/ 296113 w 374313"/>
                <a:gd name="connsiteY4" fmla="*/ 111242 h 461773"/>
                <a:gd name="connsiteX5" fmla="*/ 184842 w 374313"/>
                <a:gd name="connsiteY5" fmla="*/ 0 h 461773"/>
                <a:gd name="connsiteX6" fmla="*/ 73540 w 374313"/>
                <a:gd name="connsiteY6" fmla="*/ 111332 h 461773"/>
                <a:gd name="connsiteX7" fmla="*/ 135474 w 374313"/>
                <a:gd name="connsiteY7" fmla="*/ 210998 h 461773"/>
                <a:gd name="connsiteX8" fmla="*/ 150206 w 374313"/>
                <a:gd name="connsiteY8" fmla="*/ 218304 h 461773"/>
                <a:gd name="connsiteX9" fmla="*/ 134212 w 374313"/>
                <a:gd name="connsiteY9" fmla="*/ 222213 h 461773"/>
                <a:gd name="connsiteX10" fmla="*/ 0 w 374313"/>
                <a:gd name="connsiteY10" fmla="*/ 387843 h 461773"/>
                <a:gd name="connsiteX11" fmla="*/ 120 w 374313"/>
                <a:gd name="connsiteY11" fmla="*/ 391511 h 461773"/>
                <a:gd name="connsiteX12" fmla="*/ 451 w 374313"/>
                <a:gd name="connsiteY12" fmla="*/ 461773 h 461773"/>
                <a:gd name="connsiteX13" fmla="*/ 374313 w 374313"/>
                <a:gd name="connsiteY13" fmla="*/ 461773 h 461773"/>
                <a:gd name="connsiteX14" fmla="*/ 374313 w 374313"/>
                <a:gd name="connsiteY14" fmla="*/ 406363 h 461773"/>
                <a:gd name="connsiteX15" fmla="*/ 121885 w 374313"/>
                <a:gd name="connsiteY15" fmla="*/ 111242 h 461773"/>
                <a:gd name="connsiteX16" fmla="*/ 184842 w 374313"/>
                <a:gd name="connsiteY16" fmla="*/ 48315 h 461773"/>
                <a:gd name="connsiteX17" fmla="*/ 247798 w 374313"/>
                <a:gd name="connsiteY17" fmla="*/ 111242 h 461773"/>
                <a:gd name="connsiteX18" fmla="*/ 184842 w 374313"/>
                <a:gd name="connsiteY18" fmla="*/ 174168 h 461773"/>
                <a:gd name="connsiteX19" fmla="*/ 121885 w 374313"/>
                <a:gd name="connsiteY19" fmla="*/ 111242 h 461773"/>
                <a:gd name="connsiteX20" fmla="*/ 48014 w 374313"/>
                <a:gd name="connsiteY20" fmla="*/ 412316 h 461773"/>
                <a:gd name="connsiteX21" fmla="*/ 48014 w 374313"/>
                <a:gd name="connsiteY21" fmla="*/ 395600 h 461773"/>
                <a:gd name="connsiteX22" fmla="*/ 48135 w 374313"/>
                <a:gd name="connsiteY22" fmla="*/ 389466 h 461773"/>
                <a:gd name="connsiteX23" fmla="*/ 185082 w 374313"/>
                <a:gd name="connsiteY23" fmla="*/ 265236 h 461773"/>
                <a:gd name="connsiteX24" fmla="*/ 185293 w 374313"/>
                <a:gd name="connsiteY24" fmla="*/ 265236 h 461773"/>
                <a:gd name="connsiteX25" fmla="*/ 326179 w 374313"/>
                <a:gd name="connsiteY25" fmla="*/ 406243 h 461773"/>
                <a:gd name="connsiteX26" fmla="*/ 326239 w 374313"/>
                <a:gd name="connsiteY26" fmla="*/ 412316 h 461773"/>
                <a:gd name="connsiteX27" fmla="*/ 48014 w 374313"/>
                <a:gd name="connsiteY27" fmla="*/ 412316 h 461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4313" h="461773">
                  <a:moveTo>
                    <a:pt x="374283" y="406363"/>
                  </a:moveTo>
                  <a:cubicBezTo>
                    <a:pt x="373562" y="320466"/>
                    <a:pt x="315956" y="244942"/>
                    <a:pt x="234179" y="222724"/>
                  </a:cubicBezTo>
                  <a:lnTo>
                    <a:pt x="218695" y="218515"/>
                  </a:lnTo>
                  <a:lnTo>
                    <a:pt x="233126" y="211510"/>
                  </a:lnTo>
                  <a:cubicBezTo>
                    <a:pt x="271400" y="192989"/>
                    <a:pt x="296113" y="153634"/>
                    <a:pt x="296113" y="111242"/>
                  </a:cubicBezTo>
                  <a:cubicBezTo>
                    <a:pt x="296113" y="49908"/>
                    <a:pt x="246205" y="0"/>
                    <a:pt x="184842" y="0"/>
                  </a:cubicBezTo>
                  <a:cubicBezTo>
                    <a:pt x="123478" y="0"/>
                    <a:pt x="73540" y="49939"/>
                    <a:pt x="73540" y="111332"/>
                  </a:cubicBezTo>
                  <a:cubicBezTo>
                    <a:pt x="73540" y="153814"/>
                    <a:pt x="97261" y="191997"/>
                    <a:pt x="135474" y="210998"/>
                  </a:cubicBezTo>
                  <a:lnTo>
                    <a:pt x="150206" y="218304"/>
                  </a:lnTo>
                  <a:lnTo>
                    <a:pt x="134212" y="222213"/>
                  </a:lnTo>
                  <a:cubicBezTo>
                    <a:pt x="54178" y="241695"/>
                    <a:pt x="1834" y="306486"/>
                    <a:pt x="0" y="387843"/>
                  </a:cubicBezTo>
                  <a:lnTo>
                    <a:pt x="120" y="391511"/>
                  </a:lnTo>
                  <a:lnTo>
                    <a:pt x="451" y="461773"/>
                  </a:lnTo>
                  <a:lnTo>
                    <a:pt x="374313" y="461773"/>
                  </a:lnTo>
                  <a:lnTo>
                    <a:pt x="374313" y="406363"/>
                  </a:lnTo>
                  <a:close/>
                  <a:moveTo>
                    <a:pt x="121885" y="111242"/>
                  </a:moveTo>
                  <a:cubicBezTo>
                    <a:pt x="121885" y="76546"/>
                    <a:pt x="150116" y="48315"/>
                    <a:pt x="184842" y="48315"/>
                  </a:cubicBezTo>
                  <a:cubicBezTo>
                    <a:pt x="219567" y="48315"/>
                    <a:pt x="247798" y="76546"/>
                    <a:pt x="247798" y="111242"/>
                  </a:cubicBezTo>
                  <a:cubicBezTo>
                    <a:pt x="247798" y="145937"/>
                    <a:pt x="219537" y="174168"/>
                    <a:pt x="184842" y="174168"/>
                  </a:cubicBezTo>
                  <a:cubicBezTo>
                    <a:pt x="150146" y="174168"/>
                    <a:pt x="121885" y="145937"/>
                    <a:pt x="121885" y="111242"/>
                  </a:cubicBezTo>
                  <a:close/>
                  <a:moveTo>
                    <a:pt x="48014" y="412316"/>
                  </a:moveTo>
                  <a:lnTo>
                    <a:pt x="48014" y="395600"/>
                  </a:lnTo>
                  <a:lnTo>
                    <a:pt x="48135" y="389466"/>
                  </a:lnTo>
                  <a:cubicBezTo>
                    <a:pt x="49578" y="316287"/>
                    <a:pt x="105890" y="265236"/>
                    <a:pt x="185082" y="265236"/>
                  </a:cubicBezTo>
                  <a:lnTo>
                    <a:pt x="185293" y="265236"/>
                  </a:lnTo>
                  <a:cubicBezTo>
                    <a:pt x="262019" y="265236"/>
                    <a:pt x="325217" y="328494"/>
                    <a:pt x="326179" y="406243"/>
                  </a:cubicBezTo>
                  <a:lnTo>
                    <a:pt x="326239" y="412316"/>
                  </a:lnTo>
                  <a:lnTo>
                    <a:pt x="48014" y="412316"/>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grpSp>
      <p:grpSp>
        <p:nvGrpSpPr>
          <p:cNvPr id="12" name="Group 11">
            <a:extLst>
              <a:ext uri="{FF2B5EF4-FFF2-40B4-BE49-F238E27FC236}">
                <a16:creationId xmlns:a16="http://schemas.microsoft.com/office/drawing/2014/main" id="{4461906F-77D3-C36C-5E2C-34A2F58C4008}"/>
              </a:ext>
            </a:extLst>
          </p:cNvPr>
          <p:cNvGrpSpPr/>
          <p:nvPr/>
        </p:nvGrpSpPr>
        <p:grpSpPr>
          <a:xfrm>
            <a:off x="321760" y="4088976"/>
            <a:ext cx="374574" cy="397309"/>
            <a:chOff x="-747021" y="1562902"/>
            <a:chExt cx="306258" cy="324848"/>
          </a:xfrm>
        </p:grpSpPr>
        <p:sp>
          <p:nvSpPr>
            <p:cNvPr id="13" name="Rectangle 12">
              <a:extLst>
                <a:ext uri="{FF2B5EF4-FFF2-40B4-BE49-F238E27FC236}">
                  <a16:creationId xmlns:a16="http://schemas.microsoft.com/office/drawing/2014/main" id="{E5638A28-D7DB-6374-3F6B-E3669DFA6C88}"/>
                </a:ext>
              </a:extLst>
            </p:cNvPr>
            <p:cNvSpPr/>
            <p:nvPr/>
          </p:nvSpPr>
          <p:spPr>
            <a:xfrm>
              <a:off x="-735504" y="1859735"/>
              <a:ext cx="28014" cy="28015"/>
            </a:xfrm>
            <a:prstGeom prst="rect">
              <a:avLst/>
            </a:pr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15" name="Freeform: Shape 14">
              <a:extLst>
                <a:ext uri="{FF2B5EF4-FFF2-40B4-BE49-F238E27FC236}">
                  <a16:creationId xmlns:a16="http://schemas.microsoft.com/office/drawing/2014/main" id="{58A927B5-44F2-05BD-A1B5-DB7773D0CFFD}"/>
                </a:ext>
              </a:extLst>
            </p:cNvPr>
            <p:cNvSpPr/>
            <p:nvPr/>
          </p:nvSpPr>
          <p:spPr>
            <a:xfrm>
              <a:off x="-468777" y="1654915"/>
              <a:ext cx="28014" cy="191808"/>
            </a:xfrm>
            <a:custGeom>
              <a:avLst/>
              <a:gdLst>
                <a:gd name="connsiteX0" fmla="*/ 0 w 85725"/>
                <a:gd name="connsiteY0" fmla="*/ 0 h 586930"/>
                <a:gd name="connsiteX1" fmla="*/ 85725 w 85725"/>
                <a:gd name="connsiteY1" fmla="*/ 0 h 586930"/>
                <a:gd name="connsiteX2" fmla="*/ 85725 w 85725"/>
                <a:gd name="connsiteY2" fmla="*/ 586931 h 586930"/>
                <a:gd name="connsiteX3" fmla="*/ 0 w 85725"/>
                <a:gd name="connsiteY3" fmla="*/ 586931 h 586930"/>
              </a:gdLst>
              <a:ahLst/>
              <a:cxnLst>
                <a:cxn ang="0">
                  <a:pos x="connsiteX0" y="connsiteY0"/>
                </a:cxn>
                <a:cxn ang="0">
                  <a:pos x="connsiteX1" y="connsiteY1"/>
                </a:cxn>
                <a:cxn ang="0">
                  <a:pos x="connsiteX2" y="connsiteY2"/>
                </a:cxn>
                <a:cxn ang="0">
                  <a:pos x="connsiteX3" y="connsiteY3"/>
                </a:cxn>
              </a:cxnLst>
              <a:rect l="l" t="t" r="r" b="b"/>
              <a:pathLst>
                <a:path w="85725" h="586930">
                  <a:moveTo>
                    <a:pt x="0" y="0"/>
                  </a:moveTo>
                  <a:lnTo>
                    <a:pt x="85725" y="0"/>
                  </a:lnTo>
                  <a:lnTo>
                    <a:pt x="85725" y="586931"/>
                  </a:lnTo>
                  <a:lnTo>
                    <a:pt x="0" y="586931"/>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6" name="Freeform: Shape 15">
              <a:extLst>
                <a:ext uri="{FF2B5EF4-FFF2-40B4-BE49-F238E27FC236}">
                  <a16:creationId xmlns:a16="http://schemas.microsoft.com/office/drawing/2014/main" id="{102B6C8A-9D31-CFB3-127B-038B3F202E11}"/>
                </a:ext>
              </a:extLst>
            </p:cNvPr>
            <p:cNvSpPr/>
            <p:nvPr/>
          </p:nvSpPr>
          <p:spPr>
            <a:xfrm>
              <a:off x="-557676" y="1673841"/>
              <a:ext cx="28014" cy="172852"/>
            </a:xfrm>
            <a:custGeom>
              <a:avLst/>
              <a:gdLst>
                <a:gd name="connsiteX0" fmla="*/ 0 w 85725"/>
                <a:gd name="connsiteY0" fmla="*/ 0 h 528923"/>
                <a:gd name="connsiteX1" fmla="*/ 85725 w 85725"/>
                <a:gd name="connsiteY1" fmla="*/ 0 h 528923"/>
                <a:gd name="connsiteX2" fmla="*/ 85725 w 85725"/>
                <a:gd name="connsiteY2" fmla="*/ 528923 h 528923"/>
                <a:gd name="connsiteX3" fmla="*/ 0 w 85725"/>
                <a:gd name="connsiteY3" fmla="*/ 528923 h 528923"/>
              </a:gdLst>
              <a:ahLst/>
              <a:cxnLst>
                <a:cxn ang="0">
                  <a:pos x="connsiteX0" y="connsiteY0"/>
                </a:cxn>
                <a:cxn ang="0">
                  <a:pos x="connsiteX1" y="connsiteY1"/>
                </a:cxn>
                <a:cxn ang="0">
                  <a:pos x="connsiteX2" y="connsiteY2"/>
                </a:cxn>
                <a:cxn ang="0">
                  <a:pos x="connsiteX3" y="connsiteY3"/>
                </a:cxn>
              </a:cxnLst>
              <a:rect l="l" t="t" r="r" b="b"/>
              <a:pathLst>
                <a:path w="85725" h="528923">
                  <a:moveTo>
                    <a:pt x="0" y="0"/>
                  </a:moveTo>
                  <a:lnTo>
                    <a:pt x="85725" y="0"/>
                  </a:lnTo>
                  <a:lnTo>
                    <a:pt x="85725" y="528923"/>
                  </a:lnTo>
                  <a:lnTo>
                    <a:pt x="0" y="528923"/>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7" name="Freeform: Shape 16">
              <a:extLst>
                <a:ext uri="{FF2B5EF4-FFF2-40B4-BE49-F238E27FC236}">
                  <a16:creationId xmlns:a16="http://schemas.microsoft.com/office/drawing/2014/main" id="{7AE50BF7-9FD6-DD77-A8DF-C12D836496F8}"/>
                </a:ext>
              </a:extLst>
            </p:cNvPr>
            <p:cNvSpPr/>
            <p:nvPr/>
          </p:nvSpPr>
          <p:spPr>
            <a:xfrm>
              <a:off x="-646574" y="1727411"/>
              <a:ext cx="28014" cy="119281"/>
            </a:xfrm>
            <a:custGeom>
              <a:avLst/>
              <a:gdLst>
                <a:gd name="connsiteX0" fmla="*/ 0 w 85725"/>
                <a:gd name="connsiteY0" fmla="*/ 0 h 364998"/>
                <a:gd name="connsiteX1" fmla="*/ 85725 w 85725"/>
                <a:gd name="connsiteY1" fmla="*/ 0 h 364998"/>
                <a:gd name="connsiteX2" fmla="*/ 85725 w 85725"/>
                <a:gd name="connsiteY2" fmla="*/ 364998 h 364998"/>
                <a:gd name="connsiteX3" fmla="*/ 0 w 85725"/>
                <a:gd name="connsiteY3" fmla="*/ 364998 h 364998"/>
              </a:gdLst>
              <a:ahLst/>
              <a:cxnLst>
                <a:cxn ang="0">
                  <a:pos x="connsiteX0" y="connsiteY0"/>
                </a:cxn>
                <a:cxn ang="0">
                  <a:pos x="connsiteX1" y="connsiteY1"/>
                </a:cxn>
                <a:cxn ang="0">
                  <a:pos x="connsiteX2" y="connsiteY2"/>
                </a:cxn>
                <a:cxn ang="0">
                  <a:pos x="connsiteX3" y="connsiteY3"/>
                </a:cxn>
              </a:cxnLst>
              <a:rect l="l" t="t" r="r" b="b"/>
              <a:pathLst>
                <a:path w="85725" h="364998">
                  <a:moveTo>
                    <a:pt x="0" y="0"/>
                  </a:moveTo>
                  <a:lnTo>
                    <a:pt x="85725" y="0"/>
                  </a:lnTo>
                  <a:lnTo>
                    <a:pt x="85725" y="364998"/>
                  </a:lnTo>
                  <a:lnTo>
                    <a:pt x="0" y="364998"/>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18" name="Freeform: Shape 17">
              <a:extLst>
                <a:ext uri="{FF2B5EF4-FFF2-40B4-BE49-F238E27FC236}">
                  <a16:creationId xmlns:a16="http://schemas.microsoft.com/office/drawing/2014/main" id="{4DB477CB-E8B4-A1DD-D082-68A64D33DF3A}"/>
                </a:ext>
              </a:extLst>
            </p:cNvPr>
            <p:cNvSpPr/>
            <p:nvPr/>
          </p:nvSpPr>
          <p:spPr>
            <a:xfrm>
              <a:off x="-735504" y="1778367"/>
              <a:ext cx="28014" cy="68356"/>
            </a:xfrm>
            <a:custGeom>
              <a:avLst/>
              <a:gdLst>
                <a:gd name="connsiteX0" fmla="*/ 0 w 85725"/>
                <a:gd name="connsiteY0" fmla="*/ 0 h 209169"/>
                <a:gd name="connsiteX1" fmla="*/ 85725 w 85725"/>
                <a:gd name="connsiteY1" fmla="*/ 0 h 209169"/>
                <a:gd name="connsiteX2" fmla="*/ 85725 w 85725"/>
                <a:gd name="connsiteY2" fmla="*/ 209169 h 209169"/>
                <a:gd name="connsiteX3" fmla="*/ 0 w 85725"/>
                <a:gd name="connsiteY3" fmla="*/ 209169 h 209169"/>
              </a:gdLst>
              <a:ahLst/>
              <a:cxnLst>
                <a:cxn ang="0">
                  <a:pos x="connsiteX0" y="connsiteY0"/>
                </a:cxn>
                <a:cxn ang="0">
                  <a:pos x="connsiteX1" y="connsiteY1"/>
                </a:cxn>
                <a:cxn ang="0">
                  <a:pos x="connsiteX2" y="connsiteY2"/>
                </a:cxn>
                <a:cxn ang="0">
                  <a:pos x="connsiteX3" y="connsiteY3"/>
                </a:cxn>
              </a:cxnLst>
              <a:rect l="l" t="t" r="r" b="b"/>
              <a:pathLst>
                <a:path w="85725" h="209169">
                  <a:moveTo>
                    <a:pt x="0" y="0"/>
                  </a:moveTo>
                  <a:lnTo>
                    <a:pt x="85725" y="0"/>
                  </a:lnTo>
                  <a:lnTo>
                    <a:pt x="85725" y="209169"/>
                  </a:lnTo>
                  <a:lnTo>
                    <a:pt x="0" y="209169"/>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sp>
          <p:nvSpPr>
            <p:cNvPr id="20" name="Freeform: Shape 19">
              <a:extLst>
                <a:ext uri="{FF2B5EF4-FFF2-40B4-BE49-F238E27FC236}">
                  <a16:creationId xmlns:a16="http://schemas.microsoft.com/office/drawing/2014/main" id="{A3806F51-7CC3-763F-DFA8-AA7110EC812E}"/>
                </a:ext>
              </a:extLst>
            </p:cNvPr>
            <p:cNvSpPr/>
            <p:nvPr/>
          </p:nvSpPr>
          <p:spPr>
            <a:xfrm>
              <a:off x="-747021" y="1575789"/>
              <a:ext cx="270866" cy="166533"/>
            </a:xfrm>
            <a:custGeom>
              <a:avLst/>
              <a:gdLst>
                <a:gd name="connsiteX0" fmla="*/ 55531 w 828865"/>
                <a:gd name="connsiteY0" fmla="*/ 509588 h 509587"/>
                <a:gd name="connsiteX1" fmla="*/ 378714 w 828865"/>
                <a:gd name="connsiteY1" fmla="*/ 234791 h 509587"/>
                <a:gd name="connsiteX2" fmla="*/ 483965 w 828865"/>
                <a:gd name="connsiteY2" fmla="*/ 358521 h 509587"/>
                <a:gd name="connsiteX3" fmla="*/ 828865 w 828865"/>
                <a:gd name="connsiteY3" fmla="*/ 65342 h 509587"/>
                <a:gd name="connsiteX4" fmla="*/ 773335 w 828865"/>
                <a:gd name="connsiteY4" fmla="*/ 0 h 509587"/>
                <a:gd name="connsiteX5" fmla="*/ 493681 w 828865"/>
                <a:gd name="connsiteY5" fmla="*/ 237744 h 509587"/>
                <a:gd name="connsiteX6" fmla="*/ 388525 w 828865"/>
                <a:gd name="connsiteY6" fmla="*/ 114014 h 509587"/>
                <a:gd name="connsiteX7" fmla="*/ 0 w 828865"/>
                <a:gd name="connsiteY7" fmla="*/ 444246 h 509587"/>
                <a:gd name="connsiteX8" fmla="*/ 55531 w 828865"/>
                <a:gd name="connsiteY8" fmla="*/ 509588 h 509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865" h="509587">
                  <a:moveTo>
                    <a:pt x="55531" y="509588"/>
                  </a:moveTo>
                  <a:lnTo>
                    <a:pt x="378714" y="234791"/>
                  </a:lnTo>
                  <a:lnTo>
                    <a:pt x="483965" y="358521"/>
                  </a:lnTo>
                  <a:lnTo>
                    <a:pt x="828865" y="65342"/>
                  </a:lnTo>
                  <a:lnTo>
                    <a:pt x="773335" y="0"/>
                  </a:lnTo>
                  <a:lnTo>
                    <a:pt x="493681" y="237744"/>
                  </a:lnTo>
                  <a:lnTo>
                    <a:pt x="388525" y="114014"/>
                  </a:lnTo>
                  <a:lnTo>
                    <a:pt x="0" y="444246"/>
                  </a:lnTo>
                  <a:lnTo>
                    <a:pt x="55531" y="509588"/>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22" name="Freeform: Shape 21">
              <a:extLst>
                <a:ext uri="{FF2B5EF4-FFF2-40B4-BE49-F238E27FC236}">
                  <a16:creationId xmlns:a16="http://schemas.microsoft.com/office/drawing/2014/main" id="{72D1256E-0E5B-0610-5D69-EB11A39ECCFA}"/>
                </a:ext>
              </a:extLst>
            </p:cNvPr>
            <p:cNvSpPr/>
            <p:nvPr/>
          </p:nvSpPr>
          <p:spPr>
            <a:xfrm>
              <a:off x="-539871" y="1562902"/>
              <a:ext cx="78377" cy="80527"/>
            </a:xfrm>
            <a:custGeom>
              <a:avLst/>
              <a:gdLst>
                <a:gd name="connsiteX0" fmla="*/ 239840 w 239839"/>
                <a:gd name="connsiteY0" fmla="*/ 6572 h 246411"/>
                <a:gd name="connsiteX1" fmla="*/ 233267 w 239839"/>
                <a:gd name="connsiteY1" fmla="*/ 246412 h 246411"/>
                <a:gd name="connsiteX2" fmla="*/ 0 w 239839"/>
                <a:gd name="connsiteY2" fmla="*/ 0 h 246411"/>
                <a:gd name="connsiteX3" fmla="*/ 239840 w 239839"/>
                <a:gd name="connsiteY3" fmla="*/ 6572 h 246411"/>
              </a:gdLst>
              <a:ahLst/>
              <a:cxnLst>
                <a:cxn ang="0">
                  <a:pos x="connsiteX0" y="connsiteY0"/>
                </a:cxn>
                <a:cxn ang="0">
                  <a:pos x="connsiteX1" y="connsiteY1"/>
                </a:cxn>
                <a:cxn ang="0">
                  <a:pos x="connsiteX2" y="connsiteY2"/>
                </a:cxn>
                <a:cxn ang="0">
                  <a:pos x="connsiteX3" y="connsiteY3"/>
                </a:cxn>
              </a:cxnLst>
              <a:rect l="l" t="t" r="r" b="b"/>
              <a:pathLst>
                <a:path w="239839" h="246411">
                  <a:moveTo>
                    <a:pt x="239840" y="6572"/>
                  </a:moveTo>
                  <a:lnTo>
                    <a:pt x="233267" y="246412"/>
                  </a:lnTo>
                  <a:lnTo>
                    <a:pt x="0" y="0"/>
                  </a:lnTo>
                  <a:lnTo>
                    <a:pt x="239840" y="6572"/>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23" name="Freeform: Shape 22">
              <a:extLst>
                <a:ext uri="{FF2B5EF4-FFF2-40B4-BE49-F238E27FC236}">
                  <a16:creationId xmlns:a16="http://schemas.microsoft.com/office/drawing/2014/main" id="{1501C1B8-25DA-920B-AAE0-F1C249A98C0E}"/>
                </a:ext>
              </a:extLst>
            </p:cNvPr>
            <p:cNvSpPr/>
            <p:nvPr/>
          </p:nvSpPr>
          <p:spPr>
            <a:xfrm>
              <a:off x="-699646" y="1860140"/>
              <a:ext cx="258883" cy="27205"/>
            </a:xfrm>
            <a:custGeom>
              <a:avLst/>
              <a:gdLst>
                <a:gd name="connsiteX0" fmla="*/ 0 w 792194"/>
                <a:gd name="connsiteY0" fmla="*/ 0 h 83248"/>
                <a:gd name="connsiteX1" fmla="*/ 792194 w 792194"/>
                <a:gd name="connsiteY1" fmla="*/ 0 h 83248"/>
                <a:gd name="connsiteX2" fmla="*/ 792194 w 792194"/>
                <a:gd name="connsiteY2" fmla="*/ 83248 h 83248"/>
                <a:gd name="connsiteX3" fmla="*/ 0 w 792194"/>
                <a:gd name="connsiteY3" fmla="*/ 83248 h 83248"/>
              </a:gdLst>
              <a:ahLst/>
              <a:cxnLst>
                <a:cxn ang="0">
                  <a:pos x="connsiteX0" y="connsiteY0"/>
                </a:cxn>
                <a:cxn ang="0">
                  <a:pos x="connsiteX1" y="connsiteY1"/>
                </a:cxn>
                <a:cxn ang="0">
                  <a:pos x="connsiteX2" y="connsiteY2"/>
                </a:cxn>
                <a:cxn ang="0">
                  <a:pos x="connsiteX3" y="connsiteY3"/>
                </a:cxn>
              </a:cxnLst>
              <a:rect l="l" t="t" r="r" b="b"/>
              <a:pathLst>
                <a:path w="792194" h="83248">
                  <a:moveTo>
                    <a:pt x="0" y="0"/>
                  </a:moveTo>
                  <a:lnTo>
                    <a:pt x="792194" y="0"/>
                  </a:lnTo>
                  <a:lnTo>
                    <a:pt x="792194" y="83248"/>
                  </a:lnTo>
                  <a:lnTo>
                    <a:pt x="0" y="83248"/>
                  </a:lnTo>
                  <a:close/>
                </a:path>
              </a:pathLst>
            </a:custGeom>
            <a:solidFill>
              <a:srgbClr val="BFBFBF"/>
            </a:solidFill>
            <a:ln w="6294"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panose="020B0503020203020204" pitchFamily="34" charset="0"/>
                <a:sym typeface="Helvetica Neue"/>
              </a:endParaRPr>
            </a:p>
          </p:txBody>
        </p:sp>
      </p:grpSp>
      <p:grpSp>
        <p:nvGrpSpPr>
          <p:cNvPr id="24" name="Group 23">
            <a:extLst>
              <a:ext uri="{FF2B5EF4-FFF2-40B4-BE49-F238E27FC236}">
                <a16:creationId xmlns:a16="http://schemas.microsoft.com/office/drawing/2014/main" id="{8F441BD7-D2E3-5DEC-DC99-5FEB5B4357CB}"/>
              </a:ext>
            </a:extLst>
          </p:cNvPr>
          <p:cNvGrpSpPr/>
          <p:nvPr/>
        </p:nvGrpSpPr>
        <p:grpSpPr>
          <a:xfrm>
            <a:off x="310826" y="4846274"/>
            <a:ext cx="396447" cy="353855"/>
            <a:chOff x="294536" y="4546615"/>
            <a:chExt cx="396447" cy="353855"/>
          </a:xfrm>
        </p:grpSpPr>
        <p:sp>
          <p:nvSpPr>
            <p:cNvPr id="36" name="Freeform: Shape 35">
              <a:extLst>
                <a:ext uri="{FF2B5EF4-FFF2-40B4-BE49-F238E27FC236}">
                  <a16:creationId xmlns:a16="http://schemas.microsoft.com/office/drawing/2014/main" id="{9129DBC3-5FE0-B7F9-D4A4-0A5ADAE567A3}"/>
                </a:ext>
              </a:extLst>
            </p:cNvPr>
            <p:cNvSpPr/>
            <p:nvPr/>
          </p:nvSpPr>
          <p:spPr>
            <a:xfrm>
              <a:off x="294536" y="4546615"/>
              <a:ext cx="396447" cy="353855"/>
            </a:xfrm>
            <a:custGeom>
              <a:avLst/>
              <a:gdLst>
                <a:gd name="connsiteX0" fmla="*/ 384281 w 396447"/>
                <a:gd name="connsiteY0" fmla="*/ 0 h 353855"/>
                <a:gd name="connsiteX1" fmla="*/ 12166 w 396447"/>
                <a:gd name="connsiteY1" fmla="*/ 0 h 353855"/>
                <a:gd name="connsiteX2" fmla="*/ 0 w 396447"/>
                <a:gd name="connsiteY2" fmla="*/ 12132 h 353855"/>
                <a:gd name="connsiteX3" fmla="*/ 0 w 396447"/>
                <a:gd name="connsiteY3" fmla="*/ 341723 h 353855"/>
                <a:gd name="connsiteX4" fmla="*/ 12166 w 396447"/>
                <a:gd name="connsiteY4" fmla="*/ 353856 h 353855"/>
                <a:gd name="connsiteX5" fmla="*/ 363826 w 396447"/>
                <a:gd name="connsiteY5" fmla="*/ 353503 h 353855"/>
                <a:gd name="connsiteX6" fmla="*/ 363826 w 396447"/>
                <a:gd name="connsiteY6" fmla="*/ 330212 h 353855"/>
                <a:gd name="connsiteX7" fmla="*/ 23376 w 396447"/>
                <a:gd name="connsiteY7" fmla="*/ 330564 h 353855"/>
                <a:gd name="connsiteX8" fmla="*/ 23376 w 396447"/>
                <a:gd name="connsiteY8" fmla="*/ 101305 h 353855"/>
                <a:gd name="connsiteX9" fmla="*/ 373105 w 396447"/>
                <a:gd name="connsiteY9" fmla="*/ 101305 h 353855"/>
                <a:gd name="connsiteX10" fmla="*/ 373105 w 396447"/>
                <a:gd name="connsiteY10" fmla="*/ 321184 h 353855"/>
                <a:gd name="connsiteX11" fmla="*/ 396448 w 396447"/>
                <a:gd name="connsiteY11" fmla="*/ 321184 h 353855"/>
                <a:gd name="connsiteX12" fmla="*/ 396448 w 396447"/>
                <a:gd name="connsiteY12" fmla="*/ 12132 h 353855"/>
                <a:gd name="connsiteX13" fmla="*/ 384281 w 396447"/>
                <a:gd name="connsiteY13" fmla="*/ 0 h 353855"/>
                <a:gd name="connsiteX14" fmla="*/ 373105 w 396447"/>
                <a:gd name="connsiteY14" fmla="*/ 23292 h 353855"/>
                <a:gd name="connsiteX15" fmla="*/ 373105 w 396447"/>
                <a:gd name="connsiteY15" fmla="*/ 78014 h 353855"/>
                <a:gd name="connsiteX16" fmla="*/ 23359 w 396447"/>
                <a:gd name="connsiteY16" fmla="*/ 78014 h 353855"/>
                <a:gd name="connsiteX17" fmla="*/ 23359 w 396447"/>
                <a:gd name="connsiteY17" fmla="*/ 23292 h 353855"/>
                <a:gd name="connsiteX18" fmla="*/ 373105 w 396447"/>
                <a:gd name="connsiteY18" fmla="*/ 23292 h 353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96447" h="353855">
                  <a:moveTo>
                    <a:pt x="384281" y="0"/>
                  </a:moveTo>
                  <a:lnTo>
                    <a:pt x="12166" y="0"/>
                  </a:lnTo>
                  <a:cubicBezTo>
                    <a:pt x="5454" y="0"/>
                    <a:pt x="0" y="5437"/>
                    <a:pt x="0" y="12132"/>
                  </a:cubicBezTo>
                  <a:lnTo>
                    <a:pt x="0" y="341723"/>
                  </a:lnTo>
                  <a:cubicBezTo>
                    <a:pt x="0" y="348419"/>
                    <a:pt x="5454" y="353856"/>
                    <a:pt x="12166" y="353856"/>
                  </a:cubicBezTo>
                  <a:lnTo>
                    <a:pt x="363826" y="353503"/>
                  </a:lnTo>
                  <a:lnTo>
                    <a:pt x="363826" y="330212"/>
                  </a:lnTo>
                  <a:lnTo>
                    <a:pt x="23376" y="330564"/>
                  </a:lnTo>
                  <a:lnTo>
                    <a:pt x="23376" y="101305"/>
                  </a:lnTo>
                  <a:lnTo>
                    <a:pt x="373105" y="101305"/>
                  </a:lnTo>
                  <a:lnTo>
                    <a:pt x="373105" y="321184"/>
                  </a:lnTo>
                  <a:lnTo>
                    <a:pt x="396448" y="321184"/>
                  </a:lnTo>
                  <a:lnTo>
                    <a:pt x="396448" y="12132"/>
                  </a:lnTo>
                  <a:cubicBezTo>
                    <a:pt x="396448" y="5437"/>
                    <a:pt x="390994" y="0"/>
                    <a:pt x="384281" y="0"/>
                  </a:cubicBezTo>
                  <a:close/>
                  <a:moveTo>
                    <a:pt x="373105" y="23292"/>
                  </a:moveTo>
                  <a:lnTo>
                    <a:pt x="373105" y="78014"/>
                  </a:lnTo>
                  <a:lnTo>
                    <a:pt x="23359" y="78014"/>
                  </a:lnTo>
                  <a:lnTo>
                    <a:pt x="23359" y="23292"/>
                  </a:lnTo>
                  <a:lnTo>
                    <a:pt x="373105" y="23292"/>
                  </a:lnTo>
                  <a:close/>
                </a:path>
              </a:pathLst>
            </a:custGeom>
            <a:solidFill>
              <a:srgbClr val="CCCBCA"/>
            </a:solidFill>
            <a:ln w="165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IntelOne Text"/>
                <a:sym typeface="Helvetica Neue"/>
              </a:endParaRPr>
            </a:p>
          </p:txBody>
        </p:sp>
        <p:grpSp>
          <p:nvGrpSpPr>
            <p:cNvPr id="37" name="Graphic 42">
              <a:extLst>
                <a:ext uri="{FF2B5EF4-FFF2-40B4-BE49-F238E27FC236}">
                  <a16:creationId xmlns:a16="http://schemas.microsoft.com/office/drawing/2014/main" id="{FB897E8C-525F-0E15-5B90-5DE2F3407402}"/>
                </a:ext>
              </a:extLst>
            </p:cNvPr>
            <p:cNvGrpSpPr/>
            <p:nvPr/>
          </p:nvGrpSpPr>
          <p:grpSpPr>
            <a:xfrm>
              <a:off x="338417" y="4582743"/>
              <a:ext cx="111240" cy="28644"/>
              <a:chOff x="338417" y="4582743"/>
              <a:chExt cx="111240" cy="28644"/>
            </a:xfrm>
            <a:solidFill>
              <a:srgbClr val="D9692E"/>
            </a:solidFill>
          </p:grpSpPr>
          <p:sp>
            <p:nvSpPr>
              <p:cNvPr id="40" name="Freeform: Shape 39">
                <a:extLst>
                  <a:ext uri="{FF2B5EF4-FFF2-40B4-BE49-F238E27FC236}">
                    <a16:creationId xmlns:a16="http://schemas.microsoft.com/office/drawing/2014/main" id="{32860809-1648-2AE6-68E4-937BB72AFEB2}"/>
                  </a:ext>
                </a:extLst>
              </p:cNvPr>
              <p:cNvSpPr/>
              <p:nvPr/>
            </p:nvSpPr>
            <p:spPr>
              <a:xfrm>
                <a:off x="338417" y="4582743"/>
                <a:ext cx="28644" cy="28644"/>
              </a:xfrm>
              <a:custGeom>
                <a:avLst/>
                <a:gdLst>
                  <a:gd name="connsiteX0" fmla="*/ 0 w 28644"/>
                  <a:gd name="connsiteY0" fmla="*/ 0 h 28644"/>
                  <a:gd name="connsiteX1" fmla="*/ 28645 w 28644"/>
                  <a:gd name="connsiteY1" fmla="*/ 0 h 28644"/>
                  <a:gd name="connsiteX2" fmla="*/ 28645 w 28644"/>
                  <a:gd name="connsiteY2" fmla="*/ 28645 h 28644"/>
                  <a:gd name="connsiteX3" fmla="*/ 0 w 28644"/>
                  <a:gd name="connsiteY3" fmla="*/ 28645 h 28644"/>
                </a:gdLst>
                <a:ahLst/>
                <a:cxnLst>
                  <a:cxn ang="0">
                    <a:pos x="connsiteX0" y="connsiteY0"/>
                  </a:cxn>
                  <a:cxn ang="0">
                    <a:pos x="connsiteX1" y="connsiteY1"/>
                  </a:cxn>
                  <a:cxn ang="0">
                    <a:pos x="connsiteX2" y="connsiteY2"/>
                  </a:cxn>
                  <a:cxn ang="0">
                    <a:pos x="connsiteX3" y="connsiteY3"/>
                  </a:cxn>
                </a:cxnLst>
                <a:rect l="l" t="t" r="r" b="b"/>
                <a:pathLst>
                  <a:path w="28644" h="28644">
                    <a:moveTo>
                      <a:pt x="0" y="0"/>
                    </a:moveTo>
                    <a:lnTo>
                      <a:pt x="28645" y="0"/>
                    </a:lnTo>
                    <a:lnTo>
                      <a:pt x="28645" y="28645"/>
                    </a:lnTo>
                    <a:lnTo>
                      <a:pt x="0" y="28645"/>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41" name="Freeform: Shape 40">
                <a:extLst>
                  <a:ext uri="{FF2B5EF4-FFF2-40B4-BE49-F238E27FC236}">
                    <a16:creationId xmlns:a16="http://schemas.microsoft.com/office/drawing/2014/main" id="{C6BD9995-E78C-913A-E901-E2397B2D66C0}"/>
                  </a:ext>
                </a:extLst>
              </p:cNvPr>
              <p:cNvSpPr/>
              <p:nvPr/>
            </p:nvSpPr>
            <p:spPr>
              <a:xfrm>
                <a:off x="379715" y="4582743"/>
                <a:ext cx="28644" cy="28644"/>
              </a:xfrm>
              <a:custGeom>
                <a:avLst/>
                <a:gdLst>
                  <a:gd name="connsiteX0" fmla="*/ 0 w 28644"/>
                  <a:gd name="connsiteY0" fmla="*/ 0 h 28644"/>
                  <a:gd name="connsiteX1" fmla="*/ 28645 w 28644"/>
                  <a:gd name="connsiteY1" fmla="*/ 0 h 28644"/>
                  <a:gd name="connsiteX2" fmla="*/ 28645 w 28644"/>
                  <a:gd name="connsiteY2" fmla="*/ 28645 h 28644"/>
                  <a:gd name="connsiteX3" fmla="*/ 0 w 28644"/>
                  <a:gd name="connsiteY3" fmla="*/ 28645 h 28644"/>
                </a:gdLst>
                <a:ahLst/>
                <a:cxnLst>
                  <a:cxn ang="0">
                    <a:pos x="connsiteX0" y="connsiteY0"/>
                  </a:cxn>
                  <a:cxn ang="0">
                    <a:pos x="connsiteX1" y="connsiteY1"/>
                  </a:cxn>
                  <a:cxn ang="0">
                    <a:pos x="connsiteX2" y="connsiteY2"/>
                  </a:cxn>
                  <a:cxn ang="0">
                    <a:pos x="connsiteX3" y="connsiteY3"/>
                  </a:cxn>
                </a:cxnLst>
                <a:rect l="l" t="t" r="r" b="b"/>
                <a:pathLst>
                  <a:path w="28644" h="28644">
                    <a:moveTo>
                      <a:pt x="0" y="0"/>
                    </a:moveTo>
                    <a:lnTo>
                      <a:pt x="28645" y="0"/>
                    </a:lnTo>
                    <a:lnTo>
                      <a:pt x="28645" y="28645"/>
                    </a:lnTo>
                    <a:lnTo>
                      <a:pt x="0" y="28645"/>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42" name="Freeform: Shape 41">
                <a:extLst>
                  <a:ext uri="{FF2B5EF4-FFF2-40B4-BE49-F238E27FC236}">
                    <a16:creationId xmlns:a16="http://schemas.microsoft.com/office/drawing/2014/main" id="{42921197-E844-ED00-5A98-D59C132476C0}"/>
                  </a:ext>
                </a:extLst>
              </p:cNvPr>
              <p:cNvSpPr/>
              <p:nvPr/>
            </p:nvSpPr>
            <p:spPr>
              <a:xfrm>
                <a:off x="422305" y="4582743"/>
                <a:ext cx="27352" cy="28644"/>
              </a:xfrm>
              <a:custGeom>
                <a:avLst/>
                <a:gdLst>
                  <a:gd name="connsiteX0" fmla="*/ 0 w 27352"/>
                  <a:gd name="connsiteY0" fmla="*/ 0 h 28644"/>
                  <a:gd name="connsiteX1" fmla="*/ 27353 w 27352"/>
                  <a:gd name="connsiteY1" fmla="*/ 0 h 28644"/>
                  <a:gd name="connsiteX2" fmla="*/ 27353 w 27352"/>
                  <a:gd name="connsiteY2" fmla="*/ 28645 h 28644"/>
                  <a:gd name="connsiteX3" fmla="*/ 0 w 27352"/>
                  <a:gd name="connsiteY3" fmla="*/ 28645 h 28644"/>
                </a:gdLst>
                <a:ahLst/>
                <a:cxnLst>
                  <a:cxn ang="0">
                    <a:pos x="connsiteX0" y="connsiteY0"/>
                  </a:cxn>
                  <a:cxn ang="0">
                    <a:pos x="connsiteX1" y="connsiteY1"/>
                  </a:cxn>
                  <a:cxn ang="0">
                    <a:pos x="connsiteX2" y="connsiteY2"/>
                  </a:cxn>
                  <a:cxn ang="0">
                    <a:pos x="connsiteX3" y="connsiteY3"/>
                  </a:cxn>
                </a:cxnLst>
                <a:rect l="l" t="t" r="r" b="b"/>
                <a:pathLst>
                  <a:path w="27352" h="28644">
                    <a:moveTo>
                      <a:pt x="0" y="0"/>
                    </a:moveTo>
                    <a:lnTo>
                      <a:pt x="27353" y="0"/>
                    </a:lnTo>
                    <a:lnTo>
                      <a:pt x="27353" y="28645"/>
                    </a:lnTo>
                    <a:lnTo>
                      <a:pt x="0" y="28645"/>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grpSp>
        <p:sp>
          <p:nvSpPr>
            <p:cNvPr id="38" name="Freeform: Shape 37">
              <a:extLst>
                <a:ext uri="{FF2B5EF4-FFF2-40B4-BE49-F238E27FC236}">
                  <a16:creationId xmlns:a16="http://schemas.microsoft.com/office/drawing/2014/main" id="{E55E670C-37DB-123E-F33E-83B412611C79}"/>
                </a:ext>
              </a:extLst>
            </p:cNvPr>
            <p:cNvSpPr/>
            <p:nvPr/>
          </p:nvSpPr>
          <p:spPr>
            <a:xfrm>
              <a:off x="439086" y="4698880"/>
              <a:ext cx="107380" cy="128023"/>
            </a:xfrm>
            <a:custGeom>
              <a:avLst/>
              <a:gdLst>
                <a:gd name="connsiteX0" fmla="*/ 107364 w 107380"/>
                <a:gd name="connsiteY0" fmla="*/ 64022 h 128023"/>
                <a:gd name="connsiteX1" fmla="*/ 102145 w 107380"/>
                <a:gd name="connsiteY1" fmla="*/ 54323 h 128023"/>
                <a:gd name="connsiteX2" fmla="*/ 17737 w 107380"/>
                <a:gd name="connsiteY2" fmla="*/ 1497 h 128023"/>
                <a:gd name="connsiteX3" fmla="*/ 17469 w 107380"/>
                <a:gd name="connsiteY3" fmla="*/ 1346 h 128023"/>
                <a:gd name="connsiteX4" fmla="*/ 5655 w 107380"/>
                <a:gd name="connsiteY4" fmla="*/ 1765 h 128023"/>
                <a:gd name="connsiteX5" fmla="*/ 0 w 107380"/>
                <a:gd name="connsiteY5" fmla="*/ 12169 h 128023"/>
                <a:gd name="connsiteX6" fmla="*/ 0 w 107380"/>
                <a:gd name="connsiteY6" fmla="*/ 115858 h 128023"/>
                <a:gd name="connsiteX7" fmla="*/ 5672 w 107380"/>
                <a:gd name="connsiteY7" fmla="*/ 126262 h 128023"/>
                <a:gd name="connsiteX8" fmla="*/ 11898 w 107380"/>
                <a:gd name="connsiteY8" fmla="*/ 128024 h 128023"/>
                <a:gd name="connsiteX9" fmla="*/ 17486 w 107380"/>
                <a:gd name="connsiteY9" fmla="*/ 126681 h 128023"/>
                <a:gd name="connsiteX10" fmla="*/ 102162 w 107380"/>
                <a:gd name="connsiteY10" fmla="*/ 73704 h 128023"/>
                <a:gd name="connsiteX11" fmla="*/ 102162 w 107380"/>
                <a:gd name="connsiteY11" fmla="*/ 73704 h 128023"/>
                <a:gd name="connsiteX12" fmla="*/ 107381 w 107380"/>
                <a:gd name="connsiteY12" fmla="*/ 64005 h 128023"/>
                <a:gd name="connsiteX13" fmla="*/ 73618 w 107380"/>
                <a:gd name="connsiteY13" fmla="*/ 64022 h 128023"/>
                <a:gd name="connsiteX14" fmla="*/ 23208 w 107380"/>
                <a:gd name="connsiteY14" fmla="*/ 95167 h 128023"/>
                <a:gd name="connsiteX15" fmla="*/ 23208 w 107380"/>
                <a:gd name="connsiteY15" fmla="*/ 32860 h 128023"/>
                <a:gd name="connsiteX16" fmla="*/ 73618 w 107380"/>
                <a:gd name="connsiteY16" fmla="*/ 64005 h 128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7380" h="128023">
                  <a:moveTo>
                    <a:pt x="107364" y="64022"/>
                  </a:moveTo>
                  <a:cubicBezTo>
                    <a:pt x="107364" y="59927"/>
                    <a:pt x="105401" y="56303"/>
                    <a:pt x="102145" y="54323"/>
                  </a:cubicBezTo>
                  <a:lnTo>
                    <a:pt x="17737" y="1497"/>
                  </a:lnTo>
                  <a:lnTo>
                    <a:pt x="17469" y="1346"/>
                  </a:lnTo>
                  <a:cubicBezTo>
                    <a:pt x="13626" y="-584"/>
                    <a:pt x="9213" y="-433"/>
                    <a:pt x="5655" y="1765"/>
                  </a:cubicBezTo>
                  <a:cubicBezTo>
                    <a:pt x="2114" y="3947"/>
                    <a:pt x="0" y="7840"/>
                    <a:pt x="0" y="12169"/>
                  </a:cubicBezTo>
                  <a:lnTo>
                    <a:pt x="0" y="115858"/>
                  </a:lnTo>
                  <a:cubicBezTo>
                    <a:pt x="0" y="120187"/>
                    <a:pt x="2114" y="124080"/>
                    <a:pt x="5672" y="126262"/>
                  </a:cubicBezTo>
                  <a:cubicBezTo>
                    <a:pt x="7585" y="127436"/>
                    <a:pt x="9733" y="128024"/>
                    <a:pt x="11898" y="128024"/>
                  </a:cubicBezTo>
                  <a:cubicBezTo>
                    <a:pt x="13794" y="128024"/>
                    <a:pt x="15707" y="127571"/>
                    <a:pt x="17486" y="126681"/>
                  </a:cubicBezTo>
                  <a:lnTo>
                    <a:pt x="102162" y="73704"/>
                  </a:lnTo>
                  <a:lnTo>
                    <a:pt x="102162" y="73704"/>
                  </a:lnTo>
                  <a:cubicBezTo>
                    <a:pt x="105434" y="71707"/>
                    <a:pt x="107381" y="68083"/>
                    <a:pt x="107381" y="64005"/>
                  </a:cubicBezTo>
                  <a:close/>
                  <a:moveTo>
                    <a:pt x="73618" y="64022"/>
                  </a:moveTo>
                  <a:lnTo>
                    <a:pt x="23208" y="95167"/>
                  </a:lnTo>
                  <a:lnTo>
                    <a:pt x="23208" y="32860"/>
                  </a:lnTo>
                  <a:lnTo>
                    <a:pt x="73618" y="64005"/>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sp>
          <p:nvSpPr>
            <p:cNvPr id="39" name="Freeform: Shape 38">
              <a:extLst>
                <a:ext uri="{FF2B5EF4-FFF2-40B4-BE49-F238E27FC236}">
                  <a16:creationId xmlns:a16="http://schemas.microsoft.com/office/drawing/2014/main" id="{0DE540EB-4CE0-3E0A-5B83-0691C9064D04}"/>
                </a:ext>
              </a:extLst>
            </p:cNvPr>
            <p:cNvSpPr/>
            <p:nvPr/>
          </p:nvSpPr>
          <p:spPr>
            <a:xfrm>
              <a:off x="665694" y="4876474"/>
              <a:ext cx="25288" cy="23996"/>
            </a:xfrm>
            <a:custGeom>
              <a:avLst/>
              <a:gdLst>
                <a:gd name="connsiteX0" fmla="*/ 0 w 25288"/>
                <a:gd name="connsiteY0" fmla="*/ 0 h 23996"/>
                <a:gd name="connsiteX1" fmla="*/ 25289 w 25288"/>
                <a:gd name="connsiteY1" fmla="*/ 0 h 23996"/>
                <a:gd name="connsiteX2" fmla="*/ 25289 w 25288"/>
                <a:gd name="connsiteY2" fmla="*/ 23996 h 23996"/>
                <a:gd name="connsiteX3" fmla="*/ 0 w 25288"/>
                <a:gd name="connsiteY3" fmla="*/ 23996 h 23996"/>
                <a:gd name="connsiteX4" fmla="*/ 0 w 25288"/>
                <a:gd name="connsiteY4" fmla="*/ 0 h 23996"/>
                <a:gd name="connsiteX5" fmla="*/ 0 w 25288"/>
                <a:gd name="connsiteY5" fmla="*/ 0 h 23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88" h="23996">
                  <a:moveTo>
                    <a:pt x="0" y="0"/>
                  </a:moveTo>
                  <a:lnTo>
                    <a:pt x="25289" y="0"/>
                  </a:lnTo>
                  <a:lnTo>
                    <a:pt x="25289" y="23996"/>
                  </a:lnTo>
                  <a:lnTo>
                    <a:pt x="0" y="23996"/>
                  </a:lnTo>
                  <a:lnTo>
                    <a:pt x="0" y="0"/>
                  </a:lnTo>
                  <a:lnTo>
                    <a:pt x="0" y="0"/>
                  </a:lnTo>
                  <a:close/>
                </a:path>
              </a:pathLst>
            </a:custGeom>
            <a:solidFill>
              <a:srgbClr val="8F5DA2"/>
            </a:solidFill>
            <a:ln>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050" b="0" i="0" u="none" strike="noStrike" kern="1200" cap="none" spc="0" normalizeH="0" baseline="0" noProof="0">
                <a:ln>
                  <a:noFill/>
                </a:ln>
                <a:solidFill>
                  <a:srgbClr val="525252"/>
                </a:solidFill>
                <a:effectLst/>
                <a:uLnTx/>
                <a:uFillTx/>
                <a:latin typeface="IntelOne Text" panose="020B0503020203020204" pitchFamily="34" charset="0"/>
                <a:sym typeface="Helvetica Neue"/>
              </a:endParaRPr>
            </a:p>
          </p:txBody>
        </p:sp>
      </p:grpSp>
      <p:grpSp>
        <p:nvGrpSpPr>
          <p:cNvPr id="43" name="Group 42">
            <a:extLst>
              <a:ext uri="{FF2B5EF4-FFF2-40B4-BE49-F238E27FC236}">
                <a16:creationId xmlns:a16="http://schemas.microsoft.com/office/drawing/2014/main" id="{C6E8EC6F-320F-8835-88AD-8E99AC87F9EC}"/>
              </a:ext>
            </a:extLst>
          </p:cNvPr>
          <p:cNvGrpSpPr/>
          <p:nvPr/>
        </p:nvGrpSpPr>
        <p:grpSpPr>
          <a:xfrm>
            <a:off x="4189429" y="3450937"/>
            <a:ext cx="5170599" cy="2103913"/>
            <a:chOff x="571371" y="3736033"/>
            <a:chExt cx="5170599" cy="2103913"/>
          </a:xfrm>
        </p:grpSpPr>
        <p:sp>
          <p:nvSpPr>
            <p:cNvPr id="44" name="TextBox 43">
              <a:extLst>
                <a:ext uri="{FF2B5EF4-FFF2-40B4-BE49-F238E27FC236}">
                  <a16:creationId xmlns:a16="http://schemas.microsoft.com/office/drawing/2014/main" id="{349AFFCE-11C1-5ABC-8859-87385C8A86D5}"/>
                </a:ext>
              </a:extLst>
            </p:cNvPr>
            <p:cNvSpPr txBox="1"/>
            <p:nvPr/>
          </p:nvSpPr>
          <p:spPr>
            <a:xfrm>
              <a:off x="571371" y="5314296"/>
              <a:ext cx="802514" cy="2154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CMS</a:t>
              </a:r>
            </a:p>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Center Monitoring</a:t>
              </a:r>
            </a:p>
          </p:txBody>
        </p:sp>
        <p:grpSp>
          <p:nvGrpSpPr>
            <p:cNvPr id="45" name="Graphic 7">
              <a:extLst>
                <a:ext uri="{FF2B5EF4-FFF2-40B4-BE49-F238E27FC236}">
                  <a16:creationId xmlns:a16="http://schemas.microsoft.com/office/drawing/2014/main" id="{02B7D594-37D7-E919-248E-E2D45E40EFA0}"/>
                </a:ext>
              </a:extLst>
            </p:cNvPr>
            <p:cNvGrpSpPr/>
            <p:nvPr/>
          </p:nvGrpSpPr>
          <p:grpSpPr>
            <a:xfrm>
              <a:off x="3643570" y="5221470"/>
              <a:ext cx="920810" cy="410370"/>
              <a:chOff x="4802115" y="5221470"/>
              <a:chExt cx="920810" cy="410370"/>
            </a:xfrm>
          </p:grpSpPr>
          <p:sp>
            <p:nvSpPr>
              <p:cNvPr id="668" name="Freeform: Shape 667">
                <a:extLst>
                  <a:ext uri="{FF2B5EF4-FFF2-40B4-BE49-F238E27FC236}">
                    <a16:creationId xmlns:a16="http://schemas.microsoft.com/office/drawing/2014/main" id="{04367B8C-EE37-F8E1-FF53-2B1DB041B102}"/>
                  </a:ext>
                </a:extLst>
              </p:cNvPr>
              <p:cNvSpPr/>
              <p:nvPr/>
            </p:nvSpPr>
            <p:spPr>
              <a:xfrm>
                <a:off x="4802115" y="5323839"/>
                <a:ext cx="42686" cy="308001"/>
              </a:xfrm>
              <a:custGeom>
                <a:avLst/>
                <a:gdLst>
                  <a:gd name="connsiteX0" fmla="*/ 42686 w 42686"/>
                  <a:gd name="connsiteY0" fmla="*/ 0 h 308001"/>
                  <a:gd name="connsiteX1" fmla="*/ 42686 w 42686"/>
                  <a:gd name="connsiteY1" fmla="*/ 308002 h 308001"/>
                  <a:gd name="connsiteX2" fmla="*/ 0 w 42686"/>
                  <a:gd name="connsiteY2" fmla="*/ 308002 h 308001"/>
                  <a:gd name="connsiteX3" fmla="*/ 0 w 42686"/>
                  <a:gd name="connsiteY3" fmla="*/ 26583 h 308001"/>
                  <a:gd name="connsiteX4" fmla="*/ 15848 w 42686"/>
                  <a:gd name="connsiteY4" fmla="*/ 4217 h 308001"/>
                  <a:gd name="connsiteX5" fmla="*/ 20704 w 42686"/>
                  <a:gd name="connsiteY5" fmla="*/ 2939 h 308001"/>
                  <a:gd name="connsiteX6" fmla="*/ 42686 w 42686"/>
                  <a:gd name="connsiteY6" fmla="*/ 0 h 30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86" h="308001">
                    <a:moveTo>
                      <a:pt x="42686" y="0"/>
                    </a:moveTo>
                    <a:lnTo>
                      <a:pt x="42686" y="308002"/>
                    </a:lnTo>
                    <a:lnTo>
                      <a:pt x="0" y="308002"/>
                    </a:lnTo>
                    <a:lnTo>
                      <a:pt x="0" y="26583"/>
                    </a:lnTo>
                    <a:cubicBezTo>
                      <a:pt x="0" y="16359"/>
                      <a:pt x="6518" y="7540"/>
                      <a:pt x="15848" y="4217"/>
                    </a:cubicBezTo>
                    <a:cubicBezTo>
                      <a:pt x="17381" y="3578"/>
                      <a:pt x="19043" y="3195"/>
                      <a:pt x="20704" y="2939"/>
                    </a:cubicBezTo>
                    <a:lnTo>
                      <a:pt x="42686"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9" name="Freeform: Shape 668">
                <a:extLst>
                  <a:ext uri="{FF2B5EF4-FFF2-40B4-BE49-F238E27FC236}">
                    <a16:creationId xmlns:a16="http://schemas.microsoft.com/office/drawing/2014/main" id="{DDDB005E-198B-F2E4-09B3-55E80C100D86}"/>
                  </a:ext>
                </a:extLst>
              </p:cNvPr>
              <p:cNvSpPr/>
              <p:nvPr/>
            </p:nvSpPr>
            <p:spPr>
              <a:xfrm>
                <a:off x="4906913" y="5252909"/>
                <a:ext cx="42685" cy="28883"/>
              </a:xfrm>
              <a:custGeom>
                <a:avLst/>
                <a:gdLst>
                  <a:gd name="connsiteX0" fmla="*/ 42686 w 42685"/>
                  <a:gd name="connsiteY0" fmla="*/ 0 h 28883"/>
                  <a:gd name="connsiteX1" fmla="*/ 0 w 42685"/>
                  <a:gd name="connsiteY1" fmla="*/ 28883 h 28883"/>
                  <a:gd name="connsiteX2" fmla="*/ 0 w 42685"/>
                  <a:gd name="connsiteY2" fmla="*/ 26710 h 28883"/>
                  <a:gd name="connsiteX3" fmla="*/ 7412 w 42685"/>
                  <a:gd name="connsiteY3" fmla="*/ 9585 h 28883"/>
                  <a:gd name="connsiteX4" fmla="*/ 20576 w 42685"/>
                  <a:gd name="connsiteY4" fmla="*/ 3067 h 28883"/>
                  <a:gd name="connsiteX5" fmla="*/ 42686 w 42685"/>
                  <a:gd name="connsiteY5" fmla="*/ 0 h 28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685" h="28883">
                    <a:moveTo>
                      <a:pt x="42686" y="0"/>
                    </a:moveTo>
                    <a:lnTo>
                      <a:pt x="0" y="28883"/>
                    </a:lnTo>
                    <a:lnTo>
                      <a:pt x="0" y="26710"/>
                    </a:lnTo>
                    <a:cubicBezTo>
                      <a:pt x="0" y="19937"/>
                      <a:pt x="2812" y="13802"/>
                      <a:pt x="7412" y="9585"/>
                    </a:cubicBezTo>
                    <a:cubicBezTo>
                      <a:pt x="10863" y="6134"/>
                      <a:pt x="15464" y="3834"/>
                      <a:pt x="20576" y="3067"/>
                    </a:cubicBezTo>
                    <a:lnTo>
                      <a:pt x="42686"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0" name="Freeform: Shape 669">
                <a:extLst>
                  <a:ext uri="{FF2B5EF4-FFF2-40B4-BE49-F238E27FC236}">
                    <a16:creationId xmlns:a16="http://schemas.microsoft.com/office/drawing/2014/main" id="{05147981-5F20-D09A-C7A1-01A70D3DDA67}"/>
                  </a:ext>
                </a:extLst>
              </p:cNvPr>
              <p:cNvSpPr/>
              <p:nvPr/>
            </p:nvSpPr>
            <p:spPr>
              <a:xfrm>
                <a:off x="4844801" y="5252909"/>
                <a:ext cx="104797" cy="378931"/>
              </a:xfrm>
              <a:custGeom>
                <a:avLst/>
                <a:gdLst>
                  <a:gd name="connsiteX0" fmla="*/ 104797 w 104797"/>
                  <a:gd name="connsiteY0" fmla="*/ 0 h 378931"/>
                  <a:gd name="connsiteX1" fmla="*/ 104797 w 104797"/>
                  <a:gd name="connsiteY1" fmla="*/ 315542 h 378931"/>
                  <a:gd name="connsiteX2" fmla="*/ 0 w 104797"/>
                  <a:gd name="connsiteY2" fmla="*/ 378932 h 378931"/>
                  <a:gd name="connsiteX3" fmla="*/ 0 w 104797"/>
                  <a:gd name="connsiteY3" fmla="*/ 70930 h 378931"/>
                  <a:gd name="connsiteX4" fmla="*/ 62111 w 104797"/>
                  <a:gd name="connsiteY4" fmla="*/ 28883 h 378931"/>
                  <a:gd name="connsiteX5" fmla="*/ 104797 w 104797"/>
                  <a:gd name="connsiteY5" fmla="*/ 0 h 378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4797" h="378931">
                    <a:moveTo>
                      <a:pt x="104797" y="0"/>
                    </a:moveTo>
                    <a:lnTo>
                      <a:pt x="104797" y="315542"/>
                    </a:lnTo>
                    <a:lnTo>
                      <a:pt x="0" y="378932"/>
                    </a:lnTo>
                    <a:lnTo>
                      <a:pt x="0" y="70930"/>
                    </a:lnTo>
                    <a:lnTo>
                      <a:pt x="62111" y="28883"/>
                    </a:lnTo>
                    <a:lnTo>
                      <a:pt x="104797"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1" name="Freeform: Shape 670">
                <a:extLst>
                  <a:ext uri="{FF2B5EF4-FFF2-40B4-BE49-F238E27FC236}">
                    <a16:creationId xmlns:a16="http://schemas.microsoft.com/office/drawing/2014/main" id="{E035A8C5-33CF-4712-7910-5FA082DFAC5B}"/>
                  </a:ext>
                </a:extLst>
              </p:cNvPr>
              <p:cNvSpPr/>
              <p:nvPr/>
            </p:nvSpPr>
            <p:spPr>
              <a:xfrm>
                <a:off x="4817963" y="5262494"/>
                <a:ext cx="96362" cy="65562"/>
              </a:xfrm>
              <a:custGeom>
                <a:avLst/>
                <a:gdLst>
                  <a:gd name="connsiteX0" fmla="*/ 96362 w 96362"/>
                  <a:gd name="connsiteY0" fmla="*/ 0 h 65562"/>
                  <a:gd name="connsiteX1" fmla="*/ 88950 w 96362"/>
                  <a:gd name="connsiteY1" fmla="*/ 17125 h 65562"/>
                  <a:gd name="connsiteX2" fmla="*/ 88950 w 96362"/>
                  <a:gd name="connsiteY2" fmla="*/ 19298 h 65562"/>
                  <a:gd name="connsiteX3" fmla="*/ 26838 w 96362"/>
                  <a:gd name="connsiteY3" fmla="*/ 61345 h 65562"/>
                  <a:gd name="connsiteX4" fmla="*/ 4857 w 96362"/>
                  <a:gd name="connsiteY4" fmla="*/ 64284 h 65562"/>
                  <a:gd name="connsiteX5" fmla="*/ 0 w 96362"/>
                  <a:gd name="connsiteY5" fmla="*/ 65562 h 65562"/>
                  <a:gd name="connsiteX6" fmla="*/ 96362 w 96362"/>
                  <a:gd name="connsiteY6" fmla="*/ 0 h 65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362" h="65562">
                    <a:moveTo>
                      <a:pt x="96362" y="0"/>
                    </a:moveTo>
                    <a:cubicBezTo>
                      <a:pt x="91761" y="4217"/>
                      <a:pt x="88950" y="10352"/>
                      <a:pt x="88950" y="17125"/>
                    </a:cubicBezTo>
                    <a:lnTo>
                      <a:pt x="88950" y="19298"/>
                    </a:lnTo>
                    <a:lnTo>
                      <a:pt x="26838" y="61345"/>
                    </a:lnTo>
                    <a:lnTo>
                      <a:pt x="4857" y="64284"/>
                    </a:lnTo>
                    <a:cubicBezTo>
                      <a:pt x="3195" y="64540"/>
                      <a:pt x="1534" y="64923"/>
                      <a:pt x="0" y="65562"/>
                    </a:cubicBezTo>
                    <a:lnTo>
                      <a:pt x="96362"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2" name="Freeform: Shape 671">
                <a:extLst>
                  <a:ext uri="{FF2B5EF4-FFF2-40B4-BE49-F238E27FC236}">
                    <a16:creationId xmlns:a16="http://schemas.microsoft.com/office/drawing/2014/main" id="{03D98B1C-2F22-BA4F-1AA5-F26F93AC9FA8}"/>
                  </a:ext>
                </a:extLst>
              </p:cNvPr>
              <p:cNvSpPr/>
              <p:nvPr/>
            </p:nvSpPr>
            <p:spPr>
              <a:xfrm>
                <a:off x="4854003" y="5319238"/>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3" name="Freeform: Shape 672">
                <a:extLst>
                  <a:ext uri="{FF2B5EF4-FFF2-40B4-BE49-F238E27FC236}">
                    <a16:creationId xmlns:a16="http://schemas.microsoft.com/office/drawing/2014/main" id="{BF6A7738-2CB8-23C2-00BD-E7CE0CDAFC8E}"/>
                  </a:ext>
                </a:extLst>
              </p:cNvPr>
              <p:cNvSpPr/>
              <p:nvPr/>
            </p:nvSpPr>
            <p:spPr>
              <a:xfrm>
                <a:off x="4854003" y="5354639"/>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4" name="Freeform: Shape 673">
                <a:extLst>
                  <a:ext uri="{FF2B5EF4-FFF2-40B4-BE49-F238E27FC236}">
                    <a16:creationId xmlns:a16="http://schemas.microsoft.com/office/drawing/2014/main" id="{00F80028-4604-CAAB-05E4-17384290AA49}"/>
                  </a:ext>
                </a:extLst>
              </p:cNvPr>
              <p:cNvSpPr/>
              <p:nvPr/>
            </p:nvSpPr>
            <p:spPr>
              <a:xfrm>
                <a:off x="4854003" y="5389913"/>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5" name="Freeform: Shape 674">
                <a:extLst>
                  <a:ext uri="{FF2B5EF4-FFF2-40B4-BE49-F238E27FC236}">
                    <a16:creationId xmlns:a16="http://schemas.microsoft.com/office/drawing/2014/main" id="{1BFBD0DE-A0FB-C1F0-D87D-2248A7133698}"/>
                  </a:ext>
                </a:extLst>
              </p:cNvPr>
              <p:cNvSpPr/>
              <p:nvPr/>
            </p:nvSpPr>
            <p:spPr>
              <a:xfrm>
                <a:off x="4854003" y="5425314"/>
                <a:ext cx="84093" cy="66073"/>
              </a:xfrm>
              <a:custGeom>
                <a:avLst/>
                <a:gdLst>
                  <a:gd name="connsiteX0" fmla="*/ 84094 w 84093"/>
                  <a:gd name="connsiteY0" fmla="*/ 0 h 66073"/>
                  <a:gd name="connsiteX1" fmla="*/ 0 w 84093"/>
                  <a:gd name="connsiteY1" fmla="*/ 57511 h 66073"/>
                  <a:gd name="connsiteX2" fmla="*/ 0 w 84093"/>
                  <a:gd name="connsiteY2" fmla="*/ 66074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4"/>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6" name="Freeform: Shape 675">
                <a:extLst>
                  <a:ext uri="{FF2B5EF4-FFF2-40B4-BE49-F238E27FC236}">
                    <a16:creationId xmlns:a16="http://schemas.microsoft.com/office/drawing/2014/main" id="{FAB15254-2BB9-D4F1-F837-5B4A38AFB8BC}"/>
                  </a:ext>
                </a:extLst>
              </p:cNvPr>
              <p:cNvSpPr/>
              <p:nvPr/>
            </p:nvSpPr>
            <p:spPr>
              <a:xfrm>
                <a:off x="4854003" y="5460587"/>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7" name="Freeform: Shape 676">
                <a:extLst>
                  <a:ext uri="{FF2B5EF4-FFF2-40B4-BE49-F238E27FC236}">
                    <a16:creationId xmlns:a16="http://schemas.microsoft.com/office/drawing/2014/main" id="{E19A4CFD-F91E-2226-7EF7-BC53AF5224DF}"/>
                  </a:ext>
                </a:extLst>
              </p:cNvPr>
              <p:cNvSpPr/>
              <p:nvPr/>
            </p:nvSpPr>
            <p:spPr>
              <a:xfrm>
                <a:off x="4854003" y="5495988"/>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8" name="Freeform: Shape 677">
                <a:extLst>
                  <a:ext uri="{FF2B5EF4-FFF2-40B4-BE49-F238E27FC236}">
                    <a16:creationId xmlns:a16="http://schemas.microsoft.com/office/drawing/2014/main" id="{49B9FD2E-03CE-E829-FB74-467660DDF9E1}"/>
                  </a:ext>
                </a:extLst>
              </p:cNvPr>
              <p:cNvSpPr/>
              <p:nvPr/>
            </p:nvSpPr>
            <p:spPr>
              <a:xfrm>
                <a:off x="4854003" y="5531389"/>
                <a:ext cx="84093" cy="66073"/>
              </a:xfrm>
              <a:custGeom>
                <a:avLst/>
                <a:gdLst>
                  <a:gd name="connsiteX0" fmla="*/ 84094 w 84093"/>
                  <a:gd name="connsiteY0" fmla="*/ 0 h 66073"/>
                  <a:gd name="connsiteX1" fmla="*/ 0 w 84093"/>
                  <a:gd name="connsiteY1" fmla="*/ 57511 h 66073"/>
                  <a:gd name="connsiteX2" fmla="*/ 0 w 84093"/>
                  <a:gd name="connsiteY2" fmla="*/ 66073 h 66073"/>
                  <a:gd name="connsiteX3" fmla="*/ 84094 w 84093"/>
                  <a:gd name="connsiteY3" fmla="*/ 8563 h 66073"/>
                  <a:gd name="connsiteX4" fmla="*/ 84094 w 84093"/>
                  <a:gd name="connsiteY4" fmla="*/ 0 h 66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93" h="66073">
                    <a:moveTo>
                      <a:pt x="84094" y="0"/>
                    </a:moveTo>
                    <a:lnTo>
                      <a:pt x="0" y="57511"/>
                    </a:lnTo>
                    <a:lnTo>
                      <a:pt x="0" y="66073"/>
                    </a:lnTo>
                    <a:lnTo>
                      <a:pt x="84094" y="8563"/>
                    </a:lnTo>
                    <a:lnTo>
                      <a:pt x="84094"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79" name="Freeform: Shape 678">
                <a:extLst>
                  <a:ext uri="{FF2B5EF4-FFF2-40B4-BE49-F238E27FC236}">
                    <a16:creationId xmlns:a16="http://schemas.microsoft.com/office/drawing/2014/main" id="{4C3D49E2-6FD1-4E59-E24D-EDA1DA6A8EEB}"/>
                  </a:ext>
                </a:extLst>
              </p:cNvPr>
              <p:cNvSpPr/>
              <p:nvPr/>
            </p:nvSpPr>
            <p:spPr>
              <a:xfrm>
                <a:off x="4927488" y="5221470"/>
                <a:ext cx="795437" cy="379698"/>
              </a:xfrm>
              <a:custGeom>
                <a:avLst/>
                <a:gdLst>
                  <a:gd name="connsiteX0" fmla="*/ 0 w 795437"/>
                  <a:gd name="connsiteY0" fmla="*/ 34506 h 379698"/>
                  <a:gd name="connsiteX1" fmla="*/ 186846 w 795437"/>
                  <a:gd name="connsiteY1" fmla="*/ 0 h 379698"/>
                  <a:gd name="connsiteX2" fmla="*/ 795437 w 795437"/>
                  <a:gd name="connsiteY2" fmla="*/ 17253 h 379698"/>
                  <a:gd name="connsiteX3" fmla="*/ 788919 w 795437"/>
                  <a:gd name="connsiteY3" fmla="*/ 349537 h 379698"/>
                  <a:gd name="connsiteX4" fmla="*/ 692301 w 795437"/>
                  <a:gd name="connsiteY4" fmla="*/ 379698 h 379698"/>
                  <a:gd name="connsiteX5" fmla="*/ 10608 w 795437"/>
                  <a:gd name="connsiteY5" fmla="*/ 346342 h 379698"/>
                  <a:gd name="connsiteX6" fmla="*/ 0 w 795437"/>
                  <a:gd name="connsiteY6" fmla="*/ 34506 h 379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5437" h="379698">
                    <a:moveTo>
                      <a:pt x="0" y="34506"/>
                    </a:moveTo>
                    <a:lnTo>
                      <a:pt x="186846" y="0"/>
                    </a:lnTo>
                    <a:lnTo>
                      <a:pt x="795437" y="17253"/>
                    </a:lnTo>
                    <a:lnTo>
                      <a:pt x="788919" y="349537"/>
                    </a:lnTo>
                    <a:lnTo>
                      <a:pt x="692301" y="379698"/>
                    </a:lnTo>
                    <a:lnTo>
                      <a:pt x="10608" y="346342"/>
                    </a:lnTo>
                    <a:lnTo>
                      <a:pt x="0" y="34506"/>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0" name="Freeform: Shape 679">
                <a:extLst>
                  <a:ext uri="{FF2B5EF4-FFF2-40B4-BE49-F238E27FC236}">
                    <a16:creationId xmlns:a16="http://schemas.microsoft.com/office/drawing/2014/main" id="{9DE34FF3-0440-D9A8-20CA-CEBF764D46A2}"/>
                  </a:ext>
                </a:extLst>
              </p:cNvPr>
              <p:cNvSpPr/>
              <p:nvPr/>
            </p:nvSpPr>
            <p:spPr>
              <a:xfrm>
                <a:off x="4949598" y="5257382"/>
                <a:ext cx="690895" cy="361167"/>
              </a:xfrm>
              <a:custGeom>
                <a:avLst/>
                <a:gdLst>
                  <a:gd name="connsiteX0" fmla="*/ 617921 w 690895"/>
                  <a:gd name="connsiteY0" fmla="*/ 82432 h 361167"/>
                  <a:gd name="connsiteX1" fmla="*/ 690895 w 690895"/>
                  <a:gd name="connsiteY1" fmla="*/ 19042 h 361167"/>
                  <a:gd name="connsiteX2" fmla="*/ 767 w 690895"/>
                  <a:gd name="connsiteY2" fmla="*/ 0 h 361167"/>
                  <a:gd name="connsiteX3" fmla="*/ 0 w 690895"/>
                  <a:gd name="connsiteY3" fmla="*/ 311069 h 361167"/>
                  <a:gd name="connsiteX4" fmla="*/ 617921 w 690895"/>
                  <a:gd name="connsiteY4" fmla="*/ 361167 h 361167"/>
                  <a:gd name="connsiteX5" fmla="*/ 617921 w 690895"/>
                  <a:gd name="connsiteY5" fmla="*/ 82432 h 361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0895" h="361167">
                    <a:moveTo>
                      <a:pt x="617921" y="82432"/>
                    </a:moveTo>
                    <a:lnTo>
                      <a:pt x="690895" y="19042"/>
                    </a:lnTo>
                    <a:lnTo>
                      <a:pt x="767" y="0"/>
                    </a:lnTo>
                    <a:lnTo>
                      <a:pt x="0" y="311069"/>
                    </a:lnTo>
                    <a:lnTo>
                      <a:pt x="617921" y="361167"/>
                    </a:lnTo>
                    <a:lnTo>
                      <a:pt x="617921" y="82432"/>
                    </a:lnTo>
                    <a:close/>
                  </a:path>
                </a:pathLst>
              </a:custGeom>
              <a:solidFill>
                <a:schemeClr val="accent5">
                  <a:lumMod val="40000"/>
                  <a:lumOff val="60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1" name="Freeform: Shape 680">
                <a:extLst>
                  <a:ext uri="{FF2B5EF4-FFF2-40B4-BE49-F238E27FC236}">
                    <a16:creationId xmlns:a16="http://schemas.microsoft.com/office/drawing/2014/main" id="{F4EA8CEF-390F-C092-4F08-51794050D307}"/>
                  </a:ext>
                </a:extLst>
              </p:cNvPr>
              <p:cNvSpPr/>
              <p:nvPr/>
            </p:nvSpPr>
            <p:spPr>
              <a:xfrm>
                <a:off x="5343099" y="5313232"/>
                <a:ext cx="208827" cy="38979"/>
              </a:xfrm>
              <a:custGeom>
                <a:avLst/>
                <a:gdLst>
                  <a:gd name="connsiteX0" fmla="*/ 0 w 208827"/>
                  <a:gd name="connsiteY0" fmla="*/ 0 h 38979"/>
                  <a:gd name="connsiteX1" fmla="*/ 208828 w 208827"/>
                  <a:gd name="connsiteY1" fmla="*/ 0 h 38979"/>
                  <a:gd name="connsiteX2" fmla="*/ 208828 w 208827"/>
                  <a:gd name="connsiteY2" fmla="*/ 38980 h 38979"/>
                  <a:gd name="connsiteX3" fmla="*/ 0 w 208827"/>
                  <a:gd name="connsiteY3" fmla="*/ 38980 h 38979"/>
                </a:gdLst>
                <a:ahLst/>
                <a:cxnLst>
                  <a:cxn ang="0">
                    <a:pos x="connsiteX0" y="connsiteY0"/>
                  </a:cxn>
                  <a:cxn ang="0">
                    <a:pos x="connsiteX1" y="connsiteY1"/>
                  </a:cxn>
                  <a:cxn ang="0">
                    <a:pos x="connsiteX2" y="connsiteY2"/>
                  </a:cxn>
                  <a:cxn ang="0">
                    <a:pos x="connsiteX3" y="connsiteY3"/>
                  </a:cxn>
                </a:cxnLst>
                <a:rect l="l" t="t" r="r" b="b"/>
                <a:pathLst>
                  <a:path w="208827" h="38979">
                    <a:moveTo>
                      <a:pt x="0" y="0"/>
                    </a:moveTo>
                    <a:lnTo>
                      <a:pt x="208828" y="0"/>
                    </a:lnTo>
                    <a:lnTo>
                      <a:pt x="208828" y="38980"/>
                    </a:lnTo>
                    <a:lnTo>
                      <a:pt x="0" y="3898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2" name="Freeform: Shape 681">
                <a:extLst>
                  <a:ext uri="{FF2B5EF4-FFF2-40B4-BE49-F238E27FC236}">
                    <a16:creationId xmlns:a16="http://schemas.microsoft.com/office/drawing/2014/main" id="{CBC54B49-43E6-AF20-6C70-817A6A2A1875}"/>
                  </a:ext>
                </a:extLst>
              </p:cNvPr>
              <p:cNvSpPr/>
              <p:nvPr/>
            </p:nvSpPr>
            <p:spPr>
              <a:xfrm>
                <a:off x="5305398" y="5362052"/>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3" name="Freeform: Shape 682">
                <a:extLst>
                  <a:ext uri="{FF2B5EF4-FFF2-40B4-BE49-F238E27FC236}">
                    <a16:creationId xmlns:a16="http://schemas.microsoft.com/office/drawing/2014/main" id="{2F6864CB-C547-75E9-3CE9-CE662F317C26}"/>
                  </a:ext>
                </a:extLst>
              </p:cNvPr>
              <p:cNvSpPr/>
              <p:nvPr/>
            </p:nvSpPr>
            <p:spPr>
              <a:xfrm>
                <a:off x="5305398" y="5374321"/>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4" name="Freeform: Shape 683">
                <a:extLst>
                  <a:ext uri="{FF2B5EF4-FFF2-40B4-BE49-F238E27FC236}">
                    <a16:creationId xmlns:a16="http://schemas.microsoft.com/office/drawing/2014/main" id="{B8E89685-BE12-3AC5-7368-E986993D4F3B}"/>
                  </a:ext>
                </a:extLst>
              </p:cNvPr>
              <p:cNvSpPr/>
              <p:nvPr/>
            </p:nvSpPr>
            <p:spPr>
              <a:xfrm>
                <a:off x="5305398" y="5380455"/>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5" name="Freeform: Shape 684">
                <a:extLst>
                  <a:ext uri="{FF2B5EF4-FFF2-40B4-BE49-F238E27FC236}">
                    <a16:creationId xmlns:a16="http://schemas.microsoft.com/office/drawing/2014/main" id="{5B4FC0F9-A106-B13F-FEAD-AEE35D0BFD14}"/>
                  </a:ext>
                </a:extLst>
              </p:cNvPr>
              <p:cNvSpPr/>
              <p:nvPr/>
            </p:nvSpPr>
            <p:spPr>
              <a:xfrm>
                <a:off x="5305398" y="5392596"/>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6" name="Freeform: Shape 685">
                <a:extLst>
                  <a:ext uri="{FF2B5EF4-FFF2-40B4-BE49-F238E27FC236}">
                    <a16:creationId xmlns:a16="http://schemas.microsoft.com/office/drawing/2014/main" id="{CEDBF4EF-0E66-6BD7-28F0-8109FEFEC606}"/>
                  </a:ext>
                </a:extLst>
              </p:cNvPr>
              <p:cNvSpPr/>
              <p:nvPr/>
            </p:nvSpPr>
            <p:spPr>
              <a:xfrm>
                <a:off x="5305398" y="5411000"/>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7" name="Freeform: Shape 686">
                <a:extLst>
                  <a:ext uri="{FF2B5EF4-FFF2-40B4-BE49-F238E27FC236}">
                    <a16:creationId xmlns:a16="http://schemas.microsoft.com/office/drawing/2014/main" id="{27BA9E82-9FF5-07CA-49AC-F74948FC50D8}"/>
                  </a:ext>
                </a:extLst>
              </p:cNvPr>
              <p:cNvSpPr/>
              <p:nvPr/>
            </p:nvSpPr>
            <p:spPr>
              <a:xfrm>
                <a:off x="5305398" y="5496371"/>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8" name="Freeform: Shape 687">
                <a:extLst>
                  <a:ext uri="{FF2B5EF4-FFF2-40B4-BE49-F238E27FC236}">
                    <a16:creationId xmlns:a16="http://schemas.microsoft.com/office/drawing/2014/main" id="{0EA05AFA-B15C-B4E6-60A0-96609878AD5A}"/>
                  </a:ext>
                </a:extLst>
              </p:cNvPr>
              <p:cNvSpPr/>
              <p:nvPr/>
            </p:nvSpPr>
            <p:spPr>
              <a:xfrm>
                <a:off x="5305398" y="5448318"/>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89" name="Freeform: Shape 688">
                <a:extLst>
                  <a:ext uri="{FF2B5EF4-FFF2-40B4-BE49-F238E27FC236}">
                    <a16:creationId xmlns:a16="http://schemas.microsoft.com/office/drawing/2014/main" id="{B863D703-24B3-B526-E2BF-84E1AA30C48D}"/>
                  </a:ext>
                </a:extLst>
              </p:cNvPr>
              <p:cNvSpPr/>
              <p:nvPr/>
            </p:nvSpPr>
            <p:spPr>
              <a:xfrm>
                <a:off x="5305398" y="5454325"/>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0" name="Freeform: Shape 689">
                <a:extLst>
                  <a:ext uri="{FF2B5EF4-FFF2-40B4-BE49-F238E27FC236}">
                    <a16:creationId xmlns:a16="http://schemas.microsoft.com/office/drawing/2014/main" id="{2713BEB1-A555-1186-710E-29B7824E028F}"/>
                  </a:ext>
                </a:extLst>
              </p:cNvPr>
              <p:cNvSpPr/>
              <p:nvPr/>
            </p:nvSpPr>
            <p:spPr>
              <a:xfrm>
                <a:off x="5305398" y="5466594"/>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1" name="Freeform: Shape 690">
                <a:extLst>
                  <a:ext uri="{FF2B5EF4-FFF2-40B4-BE49-F238E27FC236}">
                    <a16:creationId xmlns:a16="http://schemas.microsoft.com/office/drawing/2014/main" id="{F06D5A37-E777-0683-2159-ABD4ED323308}"/>
                  </a:ext>
                </a:extLst>
              </p:cNvPr>
              <p:cNvSpPr/>
              <p:nvPr/>
            </p:nvSpPr>
            <p:spPr>
              <a:xfrm>
                <a:off x="5305398" y="5484997"/>
                <a:ext cx="24154" cy="6390"/>
              </a:xfrm>
              <a:custGeom>
                <a:avLst/>
                <a:gdLst>
                  <a:gd name="connsiteX0" fmla="*/ 0 w 24154"/>
                  <a:gd name="connsiteY0" fmla="*/ 0 h 6390"/>
                  <a:gd name="connsiteX1" fmla="*/ 24155 w 24154"/>
                  <a:gd name="connsiteY1" fmla="*/ 0 h 6390"/>
                  <a:gd name="connsiteX2" fmla="*/ 24155 w 24154"/>
                  <a:gd name="connsiteY2" fmla="*/ 6390 h 6390"/>
                  <a:gd name="connsiteX3" fmla="*/ 0 w 24154"/>
                  <a:gd name="connsiteY3" fmla="*/ 6390 h 6390"/>
                </a:gdLst>
                <a:ahLst/>
                <a:cxnLst>
                  <a:cxn ang="0">
                    <a:pos x="connsiteX0" y="connsiteY0"/>
                  </a:cxn>
                  <a:cxn ang="0">
                    <a:pos x="connsiteX1" y="connsiteY1"/>
                  </a:cxn>
                  <a:cxn ang="0">
                    <a:pos x="connsiteX2" y="connsiteY2"/>
                  </a:cxn>
                  <a:cxn ang="0">
                    <a:pos x="connsiteX3" y="connsiteY3"/>
                  </a:cxn>
                </a:cxnLst>
                <a:rect l="l" t="t" r="r" b="b"/>
                <a:pathLst>
                  <a:path w="24154" h="6390">
                    <a:moveTo>
                      <a:pt x="0" y="0"/>
                    </a:moveTo>
                    <a:lnTo>
                      <a:pt x="24155" y="0"/>
                    </a:lnTo>
                    <a:lnTo>
                      <a:pt x="24155"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2" name="Freeform: Shape 691">
                <a:extLst>
                  <a:ext uri="{FF2B5EF4-FFF2-40B4-BE49-F238E27FC236}">
                    <a16:creationId xmlns:a16="http://schemas.microsoft.com/office/drawing/2014/main" id="{9AEDC2CC-DED2-8B2B-2956-151348B23764}"/>
                  </a:ext>
                </a:extLst>
              </p:cNvPr>
              <p:cNvSpPr/>
              <p:nvPr/>
            </p:nvSpPr>
            <p:spPr>
              <a:xfrm>
                <a:off x="5317411" y="5551837"/>
                <a:ext cx="29777" cy="34506"/>
              </a:xfrm>
              <a:custGeom>
                <a:avLst/>
                <a:gdLst>
                  <a:gd name="connsiteX0" fmla="*/ 0 w 29777"/>
                  <a:gd name="connsiteY0" fmla="*/ 0 h 34506"/>
                  <a:gd name="connsiteX1" fmla="*/ 29778 w 29777"/>
                  <a:gd name="connsiteY1" fmla="*/ 0 h 34506"/>
                  <a:gd name="connsiteX2" fmla="*/ 29778 w 29777"/>
                  <a:gd name="connsiteY2" fmla="*/ 34506 h 34506"/>
                  <a:gd name="connsiteX3" fmla="*/ 0 w 29777"/>
                  <a:gd name="connsiteY3" fmla="*/ 34506 h 34506"/>
                </a:gdLst>
                <a:ahLst/>
                <a:cxnLst>
                  <a:cxn ang="0">
                    <a:pos x="connsiteX0" y="connsiteY0"/>
                  </a:cxn>
                  <a:cxn ang="0">
                    <a:pos x="connsiteX1" y="connsiteY1"/>
                  </a:cxn>
                  <a:cxn ang="0">
                    <a:pos x="connsiteX2" y="connsiteY2"/>
                  </a:cxn>
                  <a:cxn ang="0">
                    <a:pos x="connsiteX3" y="connsiteY3"/>
                  </a:cxn>
                </a:cxnLst>
                <a:rect l="l" t="t" r="r" b="b"/>
                <a:pathLst>
                  <a:path w="29777" h="34506">
                    <a:moveTo>
                      <a:pt x="0" y="0"/>
                    </a:moveTo>
                    <a:lnTo>
                      <a:pt x="29778" y="0"/>
                    </a:lnTo>
                    <a:lnTo>
                      <a:pt x="29778" y="34506"/>
                    </a:lnTo>
                    <a:lnTo>
                      <a:pt x="0" y="345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3" name="Freeform: Shape 692">
                <a:extLst>
                  <a:ext uri="{FF2B5EF4-FFF2-40B4-BE49-F238E27FC236}">
                    <a16:creationId xmlns:a16="http://schemas.microsoft.com/office/drawing/2014/main" id="{49C3DBBE-AAA0-9B11-FEB1-5561157B0436}"/>
                  </a:ext>
                </a:extLst>
              </p:cNvPr>
              <p:cNvSpPr/>
              <p:nvPr/>
            </p:nvSpPr>
            <p:spPr>
              <a:xfrm>
                <a:off x="5353707" y="5558738"/>
                <a:ext cx="19937" cy="23643"/>
              </a:xfrm>
              <a:custGeom>
                <a:avLst/>
                <a:gdLst>
                  <a:gd name="connsiteX0" fmla="*/ 0 w 19937"/>
                  <a:gd name="connsiteY0" fmla="*/ 0 h 23643"/>
                  <a:gd name="connsiteX1" fmla="*/ 19937 w 19937"/>
                  <a:gd name="connsiteY1" fmla="*/ 0 h 23643"/>
                  <a:gd name="connsiteX2" fmla="*/ 19937 w 19937"/>
                  <a:gd name="connsiteY2" fmla="*/ 23643 h 23643"/>
                  <a:gd name="connsiteX3" fmla="*/ 0 w 19937"/>
                  <a:gd name="connsiteY3" fmla="*/ 23643 h 23643"/>
                </a:gdLst>
                <a:ahLst/>
                <a:cxnLst>
                  <a:cxn ang="0">
                    <a:pos x="connsiteX0" y="connsiteY0"/>
                  </a:cxn>
                  <a:cxn ang="0">
                    <a:pos x="connsiteX1" y="connsiteY1"/>
                  </a:cxn>
                  <a:cxn ang="0">
                    <a:pos x="connsiteX2" y="connsiteY2"/>
                  </a:cxn>
                  <a:cxn ang="0">
                    <a:pos x="connsiteX3" y="connsiteY3"/>
                  </a:cxn>
                </a:cxnLst>
                <a:rect l="l" t="t" r="r" b="b"/>
                <a:pathLst>
                  <a:path w="19937" h="23643">
                    <a:moveTo>
                      <a:pt x="0" y="0"/>
                    </a:moveTo>
                    <a:lnTo>
                      <a:pt x="19937" y="0"/>
                    </a:lnTo>
                    <a:lnTo>
                      <a:pt x="19937" y="23643"/>
                    </a:lnTo>
                    <a:lnTo>
                      <a:pt x="0" y="23643"/>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4" name="Freeform: Shape 693">
                <a:extLst>
                  <a:ext uri="{FF2B5EF4-FFF2-40B4-BE49-F238E27FC236}">
                    <a16:creationId xmlns:a16="http://schemas.microsoft.com/office/drawing/2014/main" id="{C44ACB7E-164A-C5CA-189C-BDCD17879790}"/>
                  </a:ext>
                </a:extLst>
              </p:cNvPr>
              <p:cNvSpPr/>
              <p:nvPr/>
            </p:nvSpPr>
            <p:spPr>
              <a:xfrm>
                <a:off x="5244437" y="5300579"/>
                <a:ext cx="52654" cy="276179"/>
              </a:xfrm>
              <a:custGeom>
                <a:avLst/>
                <a:gdLst>
                  <a:gd name="connsiteX0" fmla="*/ 0 w 52654"/>
                  <a:gd name="connsiteY0" fmla="*/ 0 h 276179"/>
                  <a:gd name="connsiteX1" fmla="*/ 52654 w 52654"/>
                  <a:gd name="connsiteY1" fmla="*/ 0 h 276179"/>
                  <a:gd name="connsiteX2" fmla="*/ 52654 w 52654"/>
                  <a:gd name="connsiteY2" fmla="*/ 276179 h 276179"/>
                  <a:gd name="connsiteX3" fmla="*/ 0 w 52654"/>
                  <a:gd name="connsiteY3" fmla="*/ 276179 h 276179"/>
                </a:gdLst>
                <a:ahLst/>
                <a:cxnLst>
                  <a:cxn ang="0">
                    <a:pos x="connsiteX0" y="connsiteY0"/>
                  </a:cxn>
                  <a:cxn ang="0">
                    <a:pos x="connsiteX1" y="connsiteY1"/>
                  </a:cxn>
                  <a:cxn ang="0">
                    <a:pos x="connsiteX2" y="connsiteY2"/>
                  </a:cxn>
                  <a:cxn ang="0">
                    <a:pos x="connsiteX3" y="connsiteY3"/>
                  </a:cxn>
                </a:cxnLst>
                <a:rect l="l" t="t" r="r" b="b"/>
                <a:pathLst>
                  <a:path w="52654" h="276179">
                    <a:moveTo>
                      <a:pt x="0" y="0"/>
                    </a:moveTo>
                    <a:lnTo>
                      <a:pt x="52654" y="0"/>
                    </a:lnTo>
                    <a:lnTo>
                      <a:pt x="52654" y="276179"/>
                    </a:lnTo>
                    <a:lnTo>
                      <a:pt x="0" y="27617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5" name="Freeform: Shape 694">
                <a:extLst>
                  <a:ext uri="{FF2B5EF4-FFF2-40B4-BE49-F238E27FC236}">
                    <a16:creationId xmlns:a16="http://schemas.microsoft.com/office/drawing/2014/main" id="{57382D5E-A237-1622-B83C-2E3945391B5C}"/>
                  </a:ext>
                </a:extLst>
              </p:cNvPr>
              <p:cNvSpPr/>
              <p:nvPr/>
            </p:nvSpPr>
            <p:spPr>
              <a:xfrm>
                <a:off x="5180791" y="5300579"/>
                <a:ext cx="52654" cy="276179"/>
              </a:xfrm>
              <a:custGeom>
                <a:avLst/>
                <a:gdLst>
                  <a:gd name="connsiteX0" fmla="*/ 0 w 52654"/>
                  <a:gd name="connsiteY0" fmla="*/ 0 h 276179"/>
                  <a:gd name="connsiteX1" fmla="*/ 52654 w 52654"/>
                  <a:gd name="connsiteY1" fmla="*/ 0 h 276179"/>
                  <a:gd name="connsiteX2" fmla="*/ 52654 w 52654"/>
                  <a:gd name="connsiteY2" fmla="*/ 276179 h 276179"/>
                  <a:gd name="connsiteX3" fmla="*/ 0 w 52654"/>
                  <a:gd name="connsiteY3" fmla="*/ 276179 h 276179"/>
                </a:gdLst>
                <a:ahLst/>
                <a:cxnLst>
                  <a:cxn ang="0">
                    <a:pos x="connsiteX0" y="connsiteY0"/>
                  </a:cxn>
                  <a:cxn ang="0">
                    <a:pos x="connsiteX1" y="connsiteY1"/>
                  </a:cxn>
                  <a:cxn ang="0">
                    <a:pos x="connsiteX2" y="connsiteY2"/>
                  </a:cxn>
                  <a:cxn ang="0">
                    <a:pos x="connsiteX3" y="connsiteY3"/>
                  </a:cxn>
                </a:cxnLst>
                <a:rect l="l" t="t" r="r" b="b"/>
                <a:pathLst>
                  <a:path w="52654" h="276179">
                    <a:moveTo>
                      <a:pt x="0" y="0"/>
                    </a:moveTo>
                    <a:lnTo>
                      <a:pt x="52654" y="0"/>
                    </a:lnTo>
                    <a:lnTo>
                      <a:pt x="52654" y="276179"/>
                    </a:lnTo>
                    <a:lnTo>
                      <a:pt x="0" y="27617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6" name="Freeform: Shape 695">
                <a:extLst>
                  <a:ext uri="{FF2B5EF4-FFF2-40B4-BE49-F238E27FC236}">
                    <a16:creationId xmlns:a16="http://schemas.microsoft.com/office/drawing/2014/main" id="{D83AF5AD-A7A8-3A01-8C80-7AD982EDC43D}"/>
                  </a:ext>
                </a:extLst>
              </p:cNvPr>
              <p:cNvSpPr/>
              <p:nvPr/>
            </p:nvSpPr>
            <p:spPr>
              <a:xfrm>
                <a:off x="4954838" y="5284349"/>
                <a:ext cx="206782" cy="288448"/>
              </a:xfrm>
              <a:custGeom>
                <a:avLst/>
                <a:gdLst>
                  <a:gd name="connsiteX0" fmla="*/ 206783 w 206782"/>
                  <a:gd name="connsiteY0" fmla="*/ 288448 h 288448"/>
                  <a:gd name="connsiteX1" fmla="*/ 0 w 206782"/>
                  <a:gd name="connsiteY1" fmla="*/ 269789 h 288448"/>
                  <a:gd name="connsiteX2" fmla="*/ 0 w 206782"/>
                  <a:gd name="connsiteY2" fmla="*/ 0 h 288448"/>
                  <a:gd name="connsiteX3" fmla="*/ 206783 w 206782"/>
                  <a:gd name="connsiteY3" fmla="*/ 18787 h 288448"/>
                  <a:gd name="connsiteX4" fmla="*/ 206783 w 206782"/>
                  <a:gd name="connsiteY4" fmla="*/ 288448 h 288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782" h="288448">
                    <a:moveTo>
                      <a:pt x="206783" y="288448"/>
                    </a:moveTo>
                    <a:lnTo>
                      <a:pt x="0" y="269789"/>
                    </a:lnTo>
                    <a:lnTo>
                      <a:pt x="0" y="0"/>
                    </a:lnTo>
                    <a:lnTo>
                      <a:pt x="206783" y="18787"/>
                    </a:lnTo>
                    <a:lnTo>
                      <a:pt x="206783" y="28844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7" name="Freeform: Shape 696">
                <a:extLst>
                  <a:ext uri="{FF2B5EF4-FFF2-40B4-BE49-F238E27FC236}">
                    <a16:creationId xmlns:a16="http://schemas.microsoft.com/office/drawing/2014/main" id="{3790339B-8D5A-7B9D-BA44-EA9C05B79BE7}"/>
                  </a:ext>
                </a:extLst>
              </p:cNvPr>
              <p:cNvSpPr/>
              <p:nvPr/>
            </p:nvSpPr>
            <p:spPr>
              <a:xfrm>
                <a:off x="5188715" y="5313232"/>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8" name="Freeform: Shape 697">
                <a:extLst>
                  <a:ext uri="{FF2B5EF4-FFF2-40B4-BE49-F238E27FC236}">
                    <a16:creationId xmlns:a16="http://schemas.microsoft.com/office/drawing/2014/main" id="{A0603594-EC5C-E2C6-B297-499556E6A4EE}"/>
                  </a:ext>
                </a:extLst>
              </p:cNvPr>
              <p:cNvSpPr/>
              <p:nvPr/>
            </p:nvSpPr>
            <p:spPr>
              <a:xfrm>
                <a:off x="5188715" y="5343265"/>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99" name="Freeform: Shape 698">
                <a:extLst>
                  <a:ext uri="{FF2B5EF4-FFF2-40B4-BE49-F238E27FC236}">
                    <a16:creationId xmlns:a16="http://schemas.microsoft.com/office/drawing/2014/main" id="{54AA3953-0C2F-B4C8-C273-A3DEC641F3D9}"/>
                  </a:ext>
                </a:extLst>
              </p:cNvPr>
              <p:cNvSpPr/>
              <p:nvPr/>
            </p:nvSpPr>
            <p:spPr>
              <a:xfrm>
                <a:off x="5188715" y="5373171"/>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0" name="Freeform: Shape 699">
                <a:extLst>
                  <a:ext uri="{FF2B5EF4-FFF2-40B4-BE49-F238E27FC236}">
                    <a16:creationId xmlns:a16="http://schemas.microsoft.com/office/drawing/2014/main" id="{FA3D18EF-20DF-6A9C-BE83-C10A8ABB4B7A}"/>
                  </a:ext>
                </a:extLst>
              </p:cNvPr>
              <p:cNvSpPr/>
              <p:nvPr/>
            </p:nvSpPr>
            <p:spPr>
              <a:xfrm>
                <a:off x="5188715" y="5403204"/>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1" name="Freeform: Shape 700">
                <a:extLst>
                  <a:ext uri="{FF2B5EF4-FFF2-40B4-BE49-F238E27FC236}">
                    <a16:creationId xmlns:a16="http://schemas.microsoft.com/office/drawing/2014/main" id="{8BBF5224-9FD2-BE11-6B91-03E29B7FA339}"/>
                  </a:ext>
                </a:extLst>
              </p:cNvPr>
              <p:cNvSpPr/>
              <p:nvPr/>
            </p:nvSpPr>
            <p:spPr>
              <a:xfrm>
                <a:off x="5188715" y="5433110"/>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2" name="Freeform: Shape 701">
                <a:extLst>
                  <a:ext uri="{FF2B5EF4-FFF2-40B4-BE49-F238E27FC236}">
                    <a16:creationId xmlns:a16="http://schemas.microsoft.com/office/drawing/2014/main" id="{E83EB135-A5D7-739D-2612-E0C58EE4B07E}"/>
                  </a:ext>
                </a:extLst>
              </p:cNvPr>
              <p:cNvSpPr/>
              <p:nvPr/>
            </p:nvSpPr>
            <p:spPr>
              <a:xfrm>
                <a:off x="5188715" y="5463143"/>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3" name="Freeform: Shape 702">
                <a:extLst>
                  <a:ext uri="{FF2B5EF4-FFF2-40B4-BE49-F238E27FC236}">
                    <a16:creationId xmlns:a16="http://schemas.microsoft.com/office/drawing/2014/main" id="{F965CCA3-7FFB-8868-0E67-FD78607D0991}"/>
                  </a:ext>
                </a:extLst>
              </p:cNvPr>
              <p:cNvSpPr/>
              <p:nvPr/>
            </p:nvSpPr>
            <p:spPr>
              <a:xfrm>
                <a:off x="5188715" y="5493176"/>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4" name="Freeform: Shape 703">
                <a:extLst>
                  <a:ext uri="{FF2B5EF4-FFF2-40B4-BE49-F238E27FC236}">
                    <a16:creationId xmlns:a16="http://schemas.microsoft.com/office/drawing/2014/main" id="{95942F2E-7FEC-234D-990C-A8D585140FCA}"/>
                  </a:ext>
                </a:extLst>
              </p:cNvPr>
              <p:cNvSpPr/>
              <p:nvPr/>
            </p:nvSpPr>
            <p:spPr>
              <a:xfrm>
                <a:off x="5188715" y="5523082"/>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5" name="Freeform: Shape 704">
                <a:extLst>
                  <a:ext uri="{FF2B5EF4-FFF2-40B4-BE49-F238E27FC236}">
                    <a16:creationId xmlns:a16="http://schemas.microsoft.com/office/drawing/2014/main" id="{74D027F1-55F3-F4A2-80AD-6C64F77F7B45}"/>
                  </a:ext>
                </a:extLst>
              </p:cNvPr>
              <p:cNvSpPr/>
              <p:nvPr/>
            </p:nvSpPr>
            <p:spPr>
              <a:xfrm>
                <a:off x="5188715" y="5553115"/>
                <a:ext cx="14569" cy="18020"/>
              </a:xfrm>
              <a:custGeom>
                <a:avLst/>
                <a:gdLst>
                  <a:gd name="connsiteX0" fmla="*/ 0 w 14569"/>
                  <a:gd name="connsiteY0" fmla="*/ 0 h 18020"/>
                  <a:gd name="connsiteX1" fmla="*/ 14569 w 14569"/>
                  <a:gd name="connsiteY1" fmla="*/ 0 h 18020"/>
                  <a:gd name="connsiteX2" fmla="*/ 14569 w 14569"/>
                  <a:gd name="connsiteY2" fmla="*/ 18020 h 18020"/>
                  <a:gd name="connsiteX3" fmla="*/ 0 w 14569"/>
                  <a:gd name="connsiteY3" fmla="*/ 18020 h 18020"/>
                </a:gdLst>
                <a:ahLst/>
                <a:cxnLst>
                  <a:cxn ang="0">
                    <a:pos x="connsiteX0" y="connsiteY0"/>
                  </a:cxn>
                  <a:cxn ang="0">
                    <a:pos x="connsiteX1" y="connsiteY1"/>
                  </a:cxn>
                  <a:cxn ang="0">
                    <a:pos x="connsiteX2" y="connsiteY2"/>
                  </a:cxn>
                  <a:cxn ang="0">
                    <a:pos x="connsiteX3" y="connsiteY3"/>
                  </a:cxn>
                </a:cxnLst>
                <a:rect l="l" t="t" r="r" b="b"/>
                <a:pathLst>
                  <a:path w="14569" h="18020">
                    <a:moveTo>
                      <a:pt x="0" y="0"/>
                    </a:moveTo>
                    <a:lnTo>
                      <a:pt x="14569" y="0"/>
                    </a:lnTo>
                    <a:lnTo>
                      <a:pt x="14569"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6" name="Freeform: Shape 705">
                <a:extLst>
                  <a:ext uri="{FF2B5EF4-FFF2-40B4-BE49-F238E27FC236}">
                    <a16:creationId xmlns:a16="http://schemas.microsoft.com/office/drawing/2014/main" id="{AE39A2FA-F036-17C7-A9FD-2C3E18453CAA}"/>
                  </a:ext>
                </a:extLst>
              </p:cNvPr>
              <p:cNvSpPr/>
              <p:nvPr/>
            </p:nvSpPr>
            <p:spPr>
              <a:xfrm>
                <a:off x="5207118" y="5313232"/>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7" name="Freeform: Shape 706">
                <a:extLst>
                  <a:ext uri="{FF2B5EF4-FFF2-40B4-BE49-F238E27FC236}">
                    <a16:creationId xmlns:a16="http://schemas.microsoft.com/office/drawing/2014/main" id="{AACFB17C-D682-5B1A-6316-E5A71C16332F}"/>
                  </a:ext>
                </a:extLst>
              </p:cNvPr>
              <p:cNvSpPr/>
              <p:nvPr/>
            </p:nvSpPr>
            <p:spPr>
              <a:xfrm>
                <a:off x="5207118" y="5343265"/>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8" name="Freeform: Shape 707">
                <a:extLst>
                  <a:ext uri="{FF2B5EF4-FFF2-40B4-BE49-F238E27FC236}">
                    <a16:creationId xmlns:a16="http://schemas.microsoft.com/office/drawing/2014/main" id="{2FD369B7-8BBB-202A-4DA4-15E5E4BC0AF1}"/>
                  </a:ext>
                </a:extLst>
              </p:cNvPr>
              <p:cNvSpPr/>
              <p:nvPr/>
            </p:nvSpPr>
            <p:spPr>
              <a:xfrm>
                <a:off x="5207118" y="5373171"/>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09" name="Freeform: Shape 708">
                <a:extLst>
                  <a:ext uri="{FF2B5EF4-FFF2-40B4-BE49-F238E27FC236}">
                    <a16:creationId xmlns:a16="http://schemas.microsoft.com/office/drawing/2014/main" id="{1D1D59F1-1EC9-61AE-41FB-23C0F38688E4}"/>
                  </a:ext>
                </a:extLst>
              </p:cNvPr>
              <p:cNvSpPr/>
              <p:nvPr/>
            </p:nvSpPr>
            <p:spPr>
              <a:xfrm>
                <a:off x="5207118" y="5403204"/>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0" name="Freeform: Shape 709">
                <a:extLst>
                  <a:ext uri="{FF2B5EF4-FFF2-40B4-BE49-F238E27FC236}">
                    <a16:creationId xmlns:a16="http://schemas.microsoft.com/office/drawing/2014/main" id="{E7AF0447-B710-0AAB-C12A-DEDA5763217D}"/>
                  </a:ext>
                </a:extLst>
              </p:cNvPr>
              <p:cNvSpPr/>
              <p:nvPr/>
            </p:nvSpPr>
            <p:spPr>
              <a:xfrm>
                <a:off x="5207118" y="5433110"/>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1" name="Freeform: Shape 710">
                <a:extLst>
                  <a:ext uri="{FF2B5EF4-FFF2-40B4-BE49-F238E27FC236}">
                    <a16:creationId xmlns:a16="http://schemas.microsoft.com/office/drawing/2014/main" id="{3D1744D7-F7D1-14C2-C2B9-99D5C863B02F}"/>
                  </a:ext>
                </a:extLst>
              </p:cNvPr>
              <p:cNvSpPr/>
              <p:nvPr/>
            </p:nvSpPr>
            <p:spPr>
              <a:xfrm>
                <a:off x="5207118" y="5463143"/>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2" name="Freeform: Shape 711">
                <a:extLst>
                  <a:ext uri="{FF2B5EF4-FFF2-40B4-BE49-F238E27FC236}">
                    <a16:creationId xmlns:a16="http://schemas.microsoft.com/office/drawing/2014/main" id="{57399765-5DD0-8D9E-486C-8B55E1C2F843}"/>
                  </a:ext>
                </a:extLst>
              </p:cNvPr>
              <p:cNvSpPr/>
              <p:nvPr/>
            </p:nvSpPr>
            <p:spPr>
              <a:xfrm>
                <a:off x="5207118" y="5493176"/>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3" name="Freeform: Shape 712">
                <a:extLst>
                  <a:ext uri="{FF2B5EF4-FFF2-40B4-BE49-F238E27FC236}">
                    <a16:creationId xmlns:a16="http://schemas.microsoft.com/office/drawing/2014/main" id="{E818B5BD-F6DA-27CC-B8A2-91CAD7FCF3F8}"/>
                  </a:ext>
                </a:extLst>
              </p:cNvPr>
              <p:cNvSpPr/>
              <p:nvPr/>
            </p:nvSpPr>
            <p:spPr>
              <a:xfrm>
                <a:off x="5207118" y="5523082"/>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4" name="Freeform: Shape 713">
                <a:extLst>
                  <a:ext uri="{FF2B5EF4-FFF2-40B4-BE49-F238E27FC236}">
                    <a16:creationId xmlns:a16="http://schemas.microsoft.com/office/drawing/2014/main" id="{1C2AC2EC-3078-2C1C-8252-17AEAA60E30C}"/>
                  </a:ext>
                </a:extLst>
              </p:cNvPr>
              <p:cNvSpPr/>
              <p:nvPr/>
            </p:nvSpPr>
            <p:spPr>
              <a:xfrm>
                <a:off x="5207118" y="5553115"/>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5" name="Freeform: Shape 714">
                <a:extLst>
                  <a:ext uri="{FF2B5EF4-FFF2-40B4-BE49-F238E27FC236}">
                    <a16:creationId xmlns:a16="http://schemas.microsoft.com/office/drawing/2014/main" id="{8E40951D-71CF-2DDB-8D97-813F93C6A569}"/>
                  </a:ext>
                </a:extLst>
              </p:cNvPr>
              <p:cNvSpPr/>
              <p:nvPr/>
            </p:nvSpPr>
            <p:spPr>
              <a:xfrm>
                <a:off x="5218109" y="5313232"/>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6" name="Freeform: Shape 715">
                <a:extLst>
                  <a:ext uri="{FF2B5EF4-FFF2-40B4-BE49-F238E27FC236}">
                    <a16:creationId xmlns:a16="http://schemas.microsoft.com/office/drawing/2014/main" id="{BAC67FEA-8523-C70F-43A6-CB3823E018E8}"/>
                  </a:ext>
                </a:extLst>
              </p:cNvPr>
              <p:cNvSpPr/>
              <p:nvPr/>
            </p:nvSpPr>
            <p:spPr>
              <a:xfrm>
                <a:off x="5218109" y="5343265"/>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7" name="Freeform: Shape 716">
                <a:extLst>
                  <a:ext uri="{FF2B5EF4-FFF2-40B4-BE49-F238E27FC236}">
                    <a16:creationId xmlns:a16="http://schemas.microsoft.com/office/drawing/2014/main" id="{12DF8AD2-288A-720C-9030-2516574EBAF4}"/>
                  </a:ext>
                </a:extLst>
              </p:cNvPr>
              <p:cNvSpPr/>
              <p:nvPr/>
            </p:nvSpPr>
            <p:spPr>
              <a:xfrm>
                <a:off x="5218109" y="5373171"/>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8" name="Freeform: Shape 717">
                <a:extLst>
                  <a:ext uri="{FF2B5EF4-FFF2-40B4-BE49-F238E27FC236}">
                    <a16:creationId xmlns:a16="http://schemas.microsoft.com/office/drawing/2014/main" id="{C72B92B1-F075-9CB0-7C01-CC085A919317}"/>
                  </a:ext>
                </a:extLst>
              </p:cNvPr>
              <p:cNvSpPr/>
              <p:nvPr/>
            </p:nvSpPr>
            <p:spPr>
              <a:xfrm>
                <a:off x="5218109" y="5403204"/>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19" name="Freeform: Shape 718">
                <a:extLst>
                  <a:ext uri="{FF2B5EF4-FFF2-40B4-BE49-F238E27FC236}">
                    <a16:creationId xmlns:a16="http://schemas.microsoft.com/office/drawing/2014/main" id="{59E0044B-5364-41DE-60DC-BBA5DB673901}"/>
                  </a:ext>
                </a:extLst>
              </p:cNvPr>
              <p:cNvSpPr/>
              <p:nvPr/>
            </p:nvSpPr>
            <p:spPr>
              <a:xfrm>
                <a:off x="5218109" y="5433110"/>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0" name="Freeform: Shape 719">
                <a:extLst>
                  <a:ext uri="{FF2B5EF4-FFF2-40B4-BE49-F238E27FC236}">
                    <a16:creationId xmlns:a16="http://schemas.microsoft.com/office/drawing/2014/main" id="{8FE50C21-4F50-79A9-E38C-09DEA67114ED}"/>
                  </a:ext>
                </a:extLst>
              </p:cNvPr>
              <p:cNvSpPr/>
              <p:nvPr/>
            </p:nvSpPr>
            <p:spPr>
              <a:xfrm>
                <a:off x="5218109" y="5463143"/>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1" name="Freeform: Shape 720">
                <a:extLst>
                  <a:ext uri="{FF2B5EF4-FFF2-40B4-BE49-F238E27FC236}">
                    <a16:creationId xmlns:a16="http://schemas.microsoft.com/office/drawing/2014/main" id="{0F8F7ECF-013E-A1A2-9BD8-176443F78FA0}"/>
                  </a:ext>
                </a:extLst>
              </p:cNvPr>
              <p:cNvSpPr/>
              <p:nvPr/>
            </p:nvSpPr>
            <p:spPr>
              <a:xfrm>
                <a:off x="5218109" y="5493176"/>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2" name="Freeform: Shape 721">
                <a:extLst>
                  <a:ext uri="{FF2B5EF4-FFF2-40B4-BE49-F238E27FC236}">
                    <a16:creationId xmlns:a16="http://schemas.microsoft.com/office/drawing/2014/main" id="{EE66AA07-1CA2-F3CD-2DC5-AAEA782E5525}"/>
                  </a:ext>
                </a:extLst>
              </p:cNvPr>
              <p:cNvSpPr/>
              <p:nvPr/>
            </p:nvSpPr>
            <p:spPr>
              <a:xfrm>
                <a:off x="5218109" y="5523082"/>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3" name="Freeform: Shape 722">
                <a:extLst>
                  <a:ext uri="{FF2B5EF4-FFF2-40B4-BE49-F238E27FC236}">
                    <a16:creationId xmlns:a16="http://schemas.microsoft.com/office/drawing/2014/main" id="{B886C62B-E519-2FF4-8CD5-B39379C21DFB}"/>
                  </a:ext>
                </a:extLst>
              </p:cNvPr>
              <p:cNvSpPr/>
              <p:nvPr/>
            </p:nvSpPr>
            <p:spPr>
              <a:xfrm>
                <a:off x="5218109" y="5553115"/>
                <a:ext cx="7284" cy="18020"/>
              </a:xfrm>
              <a:custGeom>
                <a:avLst/>
                <a:gdLst>
                  <a:gd name="connsiteX0" fmla="*/ 0 w 7284"/>
                  <a:gd name="connsiteY0" fmla="*/ 0 h 18020"/>
                  <a:gd name="connsiteX1" fmla="*/ 7285 w 7284"/>
                  <a:gd name="connsiteY1" fmla="*/ 0 h 18020"/>
                  <a:gd name="connsiteX2" fmla="*/ 7285 w 7284"/>
                  <a:gd name="connsiteY2" fmla="*/ 18020 h 18020"/>
                  <a:gd name="connsiteX3" fmla="*/ 0 w 7284"/>
                  <a:gd name="connsiteY3" fmla="*/ 18020 h 18020"/>
                </a:gdLst>
                <a:ahLst/>
                <a:cxnLst>
                  <a:cxn ang="0">
                    <a:pos x="connsiteX0" y="connsiteY0"/>
                  </a:cxn>
                  <a:cxn ang="0">
                    <a:pos x="connsiteX1" y="connsiteY1"/>
                  </a:cxn>
                  <a:cxn ang="0">
                    <a:pos x="connsiteX2" y="connsiteY2"/>
                  </a:cxn>
                  <a:cxn ang="0">
                    <a:pos x="connsiteX3" y="connsiteY3"/>
                  </a:cxn>
                </a:cxnLst>
                <a:rect l="l" t="t" r="r" b="b"/>
                <a:pathLst>
                  <a:path w="7284" h="18020">
                    <a:moveTo>
                      <a:pt x="0" y="0"/>
                    </a:moveTo>
                    <a:lnTo>
                      <a:pt x="7285" y="0"/>
                    </a:lnTo>
                    <a:lnTo>
                      <a:pt x="7285" y="18020"/>
                    </a:lnTo>
                    <a:lnTo>
                      <a:pt x="0" y="1802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4" name="Freeform: Shape 723">
                <a:extLst>
                  <a:ext uri="{FF2B5EF4-FFF2-40B4-BE49-F238E27FC236}">
                    <a16:creationId xmlns:a16="http://schemas.microsoft.com/office/drawing/2014/main" id="{F56E46E1-02ED-8AFF-7E01-071B15EBEAB8}"/>
                  </a:ext>
                </a:extLst>
              </p:cNvPr>
              <p:cNvSpPr/>
              <p:nvPr/>
            </p:nvSpPr>
            <p:spPr>
              <a:xfrm>
                <a:off x="4973625" y="5313232"/>
                <a:ext cx="183906" cy="238605"/>
              </a:xfrm>
              <a:custGeom>
                <a:avLst/>
                <a:gdLst>
                  <a:gd name="connsiteX0" fmla="*/ 0 w 183906"/>
                  <a:gd name="connsiteY0" fmla="*/ 0 h 238605"/>
                  <a:gd name="connsiteX1" fmla="*/ 183906 w 183906"/>
                  <a:gd name="connsiteY1" fmla="*/ 6007 h 238605"/>
                  <a:gd name="connsiteX2" fmla="*/ 183906 w 183906"/>
                  <a:gd name="connsiteY2" fmla="*/ 238606 h 238605"/>
                  <a:gd name="connsiteX3" fmla="*/ 0 w 183906"/>
                  <a:gd name="connsiteY3" fmla="*/ 227998 h 238605"/>
                  <a:gd name="connsiteX4" fmla="*/ 0 w 183906"/>
                  <a:gd name="connsiteY4" fmla="*/ 0 h 238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3906" h="238605">
                    <a:moveTo>
                      <a:pt x="0" y="0"/>
                    </a:moveTo>
                    <a:lnTo>
                      <a:pt x="183906" y="6007"/>
                    </a:lnTo>
                    <a:lnTo>
                      <a:pt x="183906" y="238606"/>
                    </a:lnTo>
                    <a:lnTo>
                      <a:pt x="0" y="227998"/>
                    </a:lnTo>
                    <a:lnTo>
                      <a:pt x="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5" name="Freeform: Shape 724">
                <a:extLst>
                  <a:ext uri="{FF2B5EF4-FFF2-40B4-BE49-F238E27FC236}">
                    <a16:creationId xmlns:a16="http://schemas.microsoft.com/office/drawing/2014/main" id="{16E7D4A8-AE0F-DEBF-4505-D2AA382E4164}"/>
                  </a:ext>
                </a:extLst>
              </p:cNvPr>
              <p:cNvSpPr/>
              <p:nvPr/>
            </p:nvSpPr>
            <p:spPr>
              <a:xfrm>
                <a:off x="4998930" y="5319622"/>
                <a:ext cx="11118" cy="17508"/>
              </a:xfrm>
              <a:custGeom>
                <a:avLst/>
                <a:gdLst>
                  <a:gd name="connsiteX0" fmla="*/ 0 w 11118"/>
                  <a:gd name="connsiteY0" fmla="*/ 0 h 17508"/>
                  <a:gd name="connsiteX1" fmla="*/ 11119 w 11118"/>
                  <a:gd name="connsiteY1" fmla="*/ 0 h 17508"/>
                  <a:gd name="connsiteX2" fmla="*/ 11119 w 11118"/>
                  <a:gd name="connsiteY2" fmla="*/ 17509 h 17508"/>
                  <a:gd name="connsiteX3" fmla="*/ 0 w 11118"/>
                  <a:gd name="connsiteY3" fmla="*/ 17509 h 17508"/>
                </a:gdLst>
                <a:ahLst/>
                <a:cxnLst>
                  <a:cxn ang="0">
                    <a:pos x="connsiteX0" y="connsiteY0"/>
                  </a:cxn>
                  <a:cxn ang="0">
                    <a:pos x="connsiteX1" y="connsiteY1"/>
                  </a:cxn>
                  <a:cxn ang="0">
                    <a:pos x="connsiteX2" y="connsiteY2"/>
                  </a:cxn>
                  <a:cxn ang="0">
                    <a:pos x="connsiteX3" y="connsiteY3"/>
                  </a:cxn>
                </a:cxnLst>
                <a:rect l="l" t="t" r="r" b="b"/>
                <a:pathLst>
                  <a:path w="11118" h="17508">
                    <a:moveTo>
                      <a:pt x="0" y="0"/>
                    </a:moveTo>
                    <a:lnTo>
                      <a:pt x="11119" y="0"/>
                    </a:lnTo>
                    <a:lnTo>
                      <a:pt x="11119" y="17509"/>
                    </a:lnTo>
                    <a:lnTo>
                      <a:pt x="0" y="1750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6" name="Freeform: Shape 725">
                <a:extLst>
                  <a:ext uri="{FF2B5EF4-FFF2-40B4-BE49-F238E27FC236}">
                    <a16:creationId xmlns:a16="http://schemas.microsoft.com/office/drawing/2014/main" id="{9E8AE934-7AFE-7739-FE30-2E2C1F60BC28}"/>
                  </a:ext>
                </a:extLst>
              </p:cNvPr>
              <p:cNvSpPr/>
              <p:nvPr/>
            </p:nvSpPr>
            <p:spPr>
              <a:xfrm>
                <a:off x="4986150" y="5325117"/>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7" name="Freeform: Shape 726">
                <a:extLst>
                  <a:ext uri="{FF2B5EF4-FFF2-40B4-BE49-F238E27FC236}">
                    <a16:creationId xmlns:a16="http://schemas.microsoft.com/office/drawing/2014/main" id="{165709EF-65F2-EF61-D6DF-A955808F373D}"/>
                  </a:ext>
                </a:extLst>
              </p:cNvPr>
              <p:cNvSpPr/>
              <p:nvPr/>
            </p:nvSpPr>
            <p:spPr>
              <a:xfrm>
                <a:off x="4998930" y="5369081"/>
                <a:ext cx="11118" cy="17508"/>
              </a:xfrm>
              <a:custGeom>
                <a:avLst/>
                <a:gdLst>
                  <a:gd name="connsiteX0" fmla="*/ 0 w 11118"/>
                  <a:gd name="connsiteY0" fmla="*/ 0 h 17508"/>
                  <a:gd name="connsiteX1" fmla="*/ 11119 w 11118"/>
                  <a:gd name="connsiteY1" fmla="*/ 0 h 17508"/>
                  <a:gd name="connsiteX2" fmla="*/ 11119 w 11118"/>
                  <a:gd name="connsiteY2" fmla="*/ 17509 h 17508"/>
                  <a:gd name="connsiteX3" fmla="*/ 0 w 11118"/>
                  <a:gd name="connsiteY3" fmla="*/ 17509 h 17508"/>
                </a:gdLst>
                <a:ahLst/>
                <a:cxnLst>
                  <a:cxn ang="0">
                    <a:pos x="connsiteX0" y="connsiteY0"/>
                  </a:cxn>
                  <a:cxn ang="0">
                    <a:pos x="connsiteX1" y="connsiteY1"/>
                  </a:cxn>
                  <a:cxn ang="0">
                    <a:pos x="connsiteX2" y="connsiteY2"/>
                  </a:cxn>
                  <a:cxn ang="0">
                    <a:pos x="connsiteX3" y="connsiteY3"/>
                  </a:cxn>
                </a:cxnLst>
                <a:rect l="l" t="t" r="r" b="b"/>
                <a:pathLst>
                  <a:path w="11118" h="17508">
                    <a:moveTo>
                      <a:pt x="0" y="0"/>
                    </a:moveTo>
                    <a:lnTo>
                      <a:pt x="11119" y="0"/>
                    </a:lnTo>
                    <a:lnTo>
                      <a:pt x="11119" y="17509"/>
                    </a:lnTo>
                    <a:lnTo>
                      <a:pt x="0" y="1750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8" name="Freeform: Shape 727">
                <a:extLst>
                  <a:ext uri="{FF2B5EF4-FFF2-40B4-BE49-F238E27FC236}">
                    <a16:creationId xmlns:a16="http://schemas.microsoft.com/office/drawing/2014/main" id="{9BEFDECE-2B46-55C3-6337-76A0112FAF70}"/>
                  </a:ext>
                </a:extLst>
              </p:cNvPr>
              <p:cNvSpPr/>
              <p:nvPr/>
            </p:nvSpPr>
            <p:spPr>
              <a:xfrm>
                <a:off x="4986150" y="5374576"/>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29" name="Freeform: Shape 728">
                <a:extLst>
                  <a:ext uri="{FF2B5EF4-FFF2-40B4-BE49-F238E27FC236}">
                    <a16:creationId xmlns:a16="http://schemas.microsoft.com/office/drawing/2014/main" id="{42ED1FB7-8459-638E-0825-A55FBE47BBDC}"/>
                  </a:ext>
                </a:extLst>
              </p:cNvPr>
              <p:cNvSpPr/>
              <p:nvPr/>
            </p:nvSpPr>
            <p:spPr>
              <a:xfrm>
                <a:off x="4998930" y="5418412"/>
                <a:ext cx="11118" cy="17508"/>
              </a:xfrm>
              <a:custGeom>
                <a:avLst/>
                <a:gdLst>
                  <a:gd name="connsiteX0" fmla="*/ 0 w 11118"/>
                  <a:gd name="connsiteY0" fmla="*/ 0 h 17508"/>
                  <a:gd name="connsiteX1" fmla="*/ 11119 w 11118"/>
                  <a:gd name="connsiteY1" fmla="*/ 0 h 17508"/>
                  <a:gd name="connsiteX2" fmla="*/ 11119 w 11118"/>
                  <a:gd name="connsiteY2" fmla="*/ 17509 h 17508"/>
                  <a:gd name="connsiteX3" fmla="*/ 0 w 11118"/>
                  <a:gd name="connsiteY3" fmla="*/ 17509 h 17508"/>
                </a:gdLst>
                <a:ahLst/>
                <a:cxnLst>
                  <a:cxn ang="0">
                    <a:pos x="connsiteX0" y="connsiteY0"/>
                  </a:cxn>
                  <a:cxn ang="0">
                    <a:pos x="connsiteX1" y="connsiteY1"/>
                  </a:cxn>
                  <a:cxn ang="0">
                    <a:pos x="connsiteX2" y="connsiteY2"/>
                  </a:cxn>
                  <a:cxn ang="0">
                    <a:pos x="connsiteX3" y="connsiteY3"/>
                  </a:cxn>
                </a:cxnLst>
                <a:rect l="l" t="t" r="r" b="b"/>
                <a:pathLst>
                  <a:path w="11118" h="17508">
                    <a:moveTo>
                      <a:pt x="0" y="0"/>
                    </a:moveTo>
                    <a:lnTo>
                      <a:pt x="11119" y="0"/>
                    </a:lnTo>
                    <a:lnTo>
                      <a:pt x="11119" y="17509"/>
                    </a:lnTo>
                    <a:lnTo>
                      <a:pt x="0" y="1750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0" name="Freeform: Shape 729">
                <a:extLst>
                  <a:ext uri="{FF2B5EF4-FFF2-40B4-BE49-F238E27FC236}">
                    <a16:creationId xmlns:a16="http://schemas.microsoft.com/office/drawing/2014/main" id="{565EE062-4C81-B4B2-5C5F-F0B71E2D1A28}"/>
                  </a:ext>
                </a:extLst>
              </p:cNvPr>
              <p:cNvSpPr/>
              <p:nvPr/>
            </p:nvSpPr>
            <p:spPr>
              <a:xfrm>
                <a:off x="4986150" y="5423908"/>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1" name="Freeform: Shape 730">
                <a:extLst>
                  <a:ext uri="{FF2B5EF4-FFF2-40B4-BE49-F238E27FC236}">
                    <a16:creationId xmlns:a16="http://schemas.microsoft.com/office/drawing/2014/main" id="{9AE37DFB-EFA0-C16C-CD01-DEF7BA973E96}"/>
                  </a:ext>
                </a:extLst>
              </p:cNvPr>
              <p:cNvSpPr/>
              <p:nvPr/>
            </p:nvSpPr>
            <p:spPr>
              <a:xfrm>
                <a:off x="4998930" y="5467744"/>
                <a:ext cx="11118" cy="17508"/>
              </a:xfrm>
              <a:custGeom>
                <a:avLst/>
                <a:gdLst>
                  <a:gd name="connsiteX0" fmla="*/ 0 w 11118"/>
                  <a:gd name="connsiteY0" fmla="*/ 0 h 17508"/>
                  <a:gd name="connsiteX1" fmla="*/ 11119 w 11118"/>
                  <a:gd name="connsiteY1" fmla="*/ 0 h 17508"/>
                  <a:gd name="connsiteX2" fmla="*/ 11119 w 11118"/>
                  <a:gd name="connsiteY2" fmla="*/ 17509 h 17508"/>
                  <a:gd name="connsiteX3" fmla="*/ 0 w 11118"/>
                  <a:gd name="connsiteY3" fmla="*/ 17509 h 17508"/>
                </a:gdLst>
                <a:ahLst/>
                <a:cxnLst>
                  <a:cxn ang="0">
                    <a:pos x="connsiteX0" y="connsiteY0"/>
                  </a:cxn>
                  <a:cxn ang="0">
                    <a:pos x="connsiteX1" y="connsiteY1"/>
                  </a:cxn>
                  <a:cxn ang="0">
                    <a:pos x="connsiteX2" y="connsiteY2"/>
                  </a:cxn>
                  <a:cxn ang="0">
                    <a:pos x="connsiteX3" y="connsiteY3"/>
                  </a:cxn>
                </a:cxnLst>
                <a:rect l="l" t="t" r="r" b="b"/>
                <a:pathLst>
                  <a:path w="11118" h="17508">
                    <a:moveTo>
                      <a:pt x="0" y="0"/>
                    </a:moveTo>
                    <a:lnTo>
                      <a:pt x="11119" y="0"/>
                    </a:lnTo>
                    <a:lnTo>
                      <a:pt x="11119" y="17509"/>
                    </a:lnTo>
                    <a:lnTo>
                      <a:pt x="0" y="1750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2" name="Freeform: Shape 731">
                <a:extLst>
                  <a:ext uri="{FF2B5EF4-FFF2-40B4-BE49-F238E27FC236}">
                    <a16:creationId xmlns:a16="http://schemas.microsoft.com/office/drawing/2014/main" id="{CCC5FE76-6B3C-742D-9BBC-68ED6580D6D1}"/>
                  </a:ext>
                </a:extLst>
              </p:cNvPr>
              <p:cNvSpPr/>
              <p:nvPr/>
            </p:nvSpPr>
            <p:spPr>
              <a:xfrm>
                <a:off x="4986150" y="5473239"/>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3" name="Freeform: Shape 732">
                <a:extLst>
                  <a:ext uri="{FF2B5EF4-FFF2-40B4-BE49-F238E27FC236}">
                    <a16:creationId xmlns:a16="http://schemas.microsoft.com/office/drawing/2014/main" id="{3C0E79A8-AD00-E2F7-8059-E2650EE12CC9}"/>
                  </a:ext>
                </a:extLst>
              </p:cNvPr>
              <p:cNvSpPr/>
              <p:nvPr/>
            </p:nvSpPr>
            <p:spPr>
              <a:xfrm>
                <a:off x="4998930" y="5517075"/>
                <a:ext cx="11118" cy="17508"/>
              </a:xfrm>
              <a:custGeom>
                <a:avLst/>
                <a:gdLst>
                  <a:gd name="connsiteX0" fmla="*/ 0 w 11118"/>
                  <a:gd name="connsiteY0" fmla="*/ 0 h 17508"/>
                  <a:gd name="connsiteX1" fmla="*/ 11119 w 11118"/>
                  <a:gd name="connsiteY1" fmla="*/ 0 h 17508"/>
                  <a:gd name="connsiteX2" fmla="*/ 11119 w 11118"/>
                  <a:gd name="connsiteY2" fmla="*/ 17509 h 17508"/>
                  <a:gd name="connsiteX3" fmla="*/ 0 w 11118"/>
                  <a:gd name="connsiteY3" fmla="*/ 17509 h 17508"/>
                </a:gdLst>
                <a:ahLst/>
                <a:cxnLst>
                  <a:cxn ang="0">
                    <a:pos x="connsiteX0" y="connsiteY0"/>
                  </a:cxn>
                  <a:cxn ang="0">
                    <a:pos x="connsiteX1" y="connsiteY1"/>
                  </a:cxn>
                  <a:cxn ang="0">
                    <a:pos x="connsiteX2" y="connsiteY2"/>
                  </a:cxn>
                  <a:cxn ang="0">
                    <a:pos x="connsiteX3" y="connsiteY3"/>
                  </a:cxn>
                </a:cxnLst>
                <a:rect l="l" t="t" r="r" b="b"/>
                <a:pathLst>
                  <a:path w="11118" h="17508">
                    <a:moveTo>
                      <a:pt x="0" y="0"/>
                    </a:moveTo>
                    <a:lnTo>
                      <a:pt x="11119" y="0"/>
                    </a:lnTo>
                    <a:lnTo>
                      <a:pt x="11119" y="17509"/>
                    </a:lnTo>
                    <a:lnTo>
                      <a:pt x="0" y="1750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4" name="Freeform: Shape 733">
                <a:extLst>
                  <a:ext uri="{FF2B5EF4-FFF2-40B4-BE49-F238E27FC236}">
                    <a16:creationId xmlns:a16="http://schemas.microsoft.com/office/drawing/2014/main" id="{967238A7-C64A-6C92-3B48-C17B180462FC}"/>
                  </a:ext>
                </a:extLst>
              </p:cNvPr>
              <p:cNvSpPr/>
              <p:nvPr/>
            </p:nvSpPr>
            <p:spPr>
              <a:xfrm>
                <a:off x="4986150" y="5522571"/>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35" name="Freeform: Shape 734">
                <a:extLst>
                  <a:ext uri="{FF2B5EF4-FFF2-40B4-BE49-F238E27FC236}">
                    <a16:creationId xmlns:a16="http://schemas.microsoft.com/office/drawing/2014/main" id="{BF11C27C-5596-6008-4DE0-E154672C9565}"/>
                  </a:ext>
                </a:extLst>
              </p:cNvPr>
              <p:cNvSpPr/>
              <p:nvPr/>
            </p:nvSpPr>
            <p:spPr>
              <a:xfrm>
                <a:off x="5031902" y="5331379"/>
                <a:ext cx="12780" cy="23771"/>
              </a:xfrm>
              <a:custGeom>
                <a:avLst/>
                <a:gdLst>
                  <a:gd name="connsiteX0" fmla="*/ 0 w 12780"/>
                  <a:gd name="connsiteY0" fmla="*/ 0 h 23771"/>
                  <a:gd name="connsiteX1" fmla="*/ 0 w 12780"/>
                  <a:gd name="connsiteY1" fmla="*/ 23771 h 23771"/>
                </a:gdLst>
                <a:ahLst/>
                <a:cxnLst>
                  <a:cxn ang="0">
                    <a:pos x="connsiteX0" y="connsiteY0"/>
                  </a:cxn>
                  <a:cxn ang="0">
                    <a:pos x="connsiteX1" y="connsiteY1"/>
                  </a:cxn>
                </a:cxnLst>
                <a:rect l="l" t="t" r="r" b="b"/>
                <a:pathLst>
                  <a:path w="12780" h="23771">
                    <a:moveTo>
                      <a:pt x="0" y="0"/>
                    </a:moveTo>
                    <a:lnTo>
                      <a:pt x="0" y="23771"/>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nvGrpSpPr>
              <p:cNvPr id="736" name="Graphic 7">
                <a:extLst>
                  <a:ext uri="{FF2B5EF4-FFF2-40B4-BE49-F238E27FC236}">
                    <a16:creationId xmlns:a16="http://schemas.microsoft.com/office/drawing/2014/main" id="{EBB89574-8352-49FF-950E-9577A66FF0F0}"/>
                  </a:ext>
                </a:extLst>
              </p:cNvPr>
              <p:cNvGrpSpPr/>
              <p:nvPr/>
            </p:nvGrpSpPr>
            <p:grpSpPr>
              <a:xfrm>
                <a:off x="4973625" y="5327545"/>
                <a:ext cx="183906" cy="36296"/>
                <a:chOff x="4973625" y="5327545"/>
                <a:chExt cx="183906" cy="36296"/>
              </a:xfrm>
            </p:grpSpPr>
            <p:sp>
              <p:nvSpPr>
                <p:cNvPr id="867" name="Freeform: Shape 866">
                  <a:extLst>
                    <a:ext uri="{FF2B5EF4-FFF2-40B4-BE49-F238E27FC236}">
                      <a16:creationId xmlns:a16="http://schemas.microsoft.com/office/drawing/2014/main" id="{E69381CD-983B-1FB7-265B-A1333D2AFC50}"/>
                    </a:ext>
                  </a:extLst>
                </p:cNvPr>
                <p:cNvSpPr/>
                <p:nvPr/>
              </p:nvSpPr>
              <p:spPr>
                <a:xfrm>
                  <a:off x="4973625" y="5355151"/>
                  <a:ext cx="183906" cy="8690"/>
                </a:xfrm>
                <a:custGeom>
                  <a:avLst/>
                  <a:gdLst>
                    <a:gd name="connsiteX0" fmla="*/ 0 w 183906"/>
                    <a:gd name="connsiteY0" fmla="*/ 0 h 8690"/>
                    <a:gd name="connsiteX1" fmla="*/ 183906 w 183906"/>
                    <a:gd name="connsiteY1" fmla="*/ 8691 h 8690"/>
                  </a:gdLst>
                  <a:ahLst/>
                  <a:cxnLst>
                    <a:cxn ang="0">
                      <a:pos x="connsiteX0" y="connsiteY0"/>
                    </a:cxn>
                    <a:cxn ang="0">
                      <a:pos x="connsiteX1" y="connsiteY1"/>
                    </a:cxn>
                  </a:cxnLst>
                  <a:rect l="l" t="t" r="r" b="b"/>
                  <a:pathLst>
                    <a:path w="183906" h="8690">
                      <a:moveTo>
                        <a:pt x="0" y="0"/>
                      </a:moveTo>
                      <a:lnTo>
                        <a:pt x="183906" y="8691"/>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8" name="Freeform: Shape 867">
                  <a:extLst>
                    <a:ext uri="{FF2B5EF4-FFF2-40B4-BE49-F238E27FC236}">
                      <a16:creationId xmlns:a16="http://schemas.microsoft.com/office/drawing/2014/main" id="{CED949CB-F1E2-CD55-9D4A-70B67EA7A88F}"/>
                    </a:ext>
                  </a:extLst>
                </p:cNvPr>
                <p:cNvSpPr/>
                <p:nvPr/>
              </p:nvSpPr>
              <p:spPr>
                <a:xfrm>
                  <a:off x="5105516" y="5331379"/>
                  <a:ext cx="12780" cy="18786"/>
                </a:xfrm>
                <a:custGeom>
                  <a:avLst/>
                  <a:gdLst>
                    <a:gd name="connsiteX0" fmla="*/ 0 w 12780"/>
                    <a:gd name="connsiteY0" fmla="*/ 0 h 18786"/>
                    <a:gd name="connsiteX1" fmla="*/ 0 w 12780"/>
                    <a:gd name="connsiteY1" fmla="*/ 18787 h 18786"/>
                  </a:gdLst>
                  <a:ahLst/>
                  <a:cxnLst>
                    <a:cxn ang="0">
                      <a:pos x="connsiteX0" y="connsiteY0"/>
                    </a:cxn>
                    <a:cxn ang="0">
                      <a:pos x="connsiteX1" y="connsiteY1"/>
                    </a:cxn>
                  </a:cxnLst>
                  <a:rect l="l" t="t" r="r" b="b"/>
                  <a:pathLst>
                    <a:path w="12780" h="18786">
                      <a:moveTo>
                        <a:pt x="0" y="0"/>
                      </a:moveTo>
                      <a:lnTo>
                        <a:pt x="0" y="18787"/>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9" name="Freeform: Shape 868">
                  <a:extLst>
                    <a:ext uri="{FF2B5EF4-FFF2-40B4-BE49-F238E27FC236}">
                      <a16:creationId xmlns:a16="http://schemas.microsoft.com/office/drawing/2014/main" id="{C55F9EF4-0517-DA6A-DAA8-9E6E000D9FCF}"/>
                    </a:ext>
                  </a:extLst>
                </p:cNvPr>
                <p:cNvSpPr/>
                <p:nvPr/>
              </p:nvSpPr>
              <p:spPr>
                <a:xfrm>
                  <a:off x="5063086" y="5331379"/>
                  <a:ext cx="12780" cy="24793"/>
                </a:xfrm>
                <a:custGeom>
                  <a:avLst/>
                  <a:gdLst>
                    <a:gd name="connsiteX0" fmla="*/ 0 w 12780"/>
                    <a:gd name="connsiteY0" fmla="*/ 0 h 24793"/>
                    <a:gd name="connsiteX1" fmla="*/ 0 w 12780"/>
                    <a:gd name="connsiteY1" fmla="*/ 24793 h 24793"/>
                  </a:gdLst>
                  <a:ahLst/>
                  <a:cxnLst>
                    <a:cxn ang="0">
                      <a:pos x="connsiteX0" y="connsiteY0"/>
                    </a:cxn>
                    <a:cxn ang="0">
                      <a:pos x="connsiteX1" y="connsiteY1"/>
                    </a:cxn>
                  </a:cxnLst>
                  <a:rect l="l" t="t" r="r" b="b"/>
                  <a:pathLst>
                    <a:path w="12780" h="24793">
                      <a:moveTo>
                        <a:pt x="0" y="0"/>
                      </a:moveTo>
                      <a:lnTo>
                        <a:pt x="0" y="24793"/>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0" name="Freeform: Shape 869">
                  <a:extLst>
                    <a:ext uri="{FF2B5EF4-FFF2-40B4-BE49-F238E27FC236}">
                      <a16:creationId xmlns:a16="http://schemas.microsoft.com/office/drawing/2014/main" id="{5769ABDA-2119-2578-F27A-9902FF6B9147}"/>
                    </a:ext>
                  </a:extLst>
                </p:cNvPr>
                <p:cNvSpPr/>
                <p:nvPr/>
              </p:nvSpPr>
              <p:spPr>
                <a:xfrm>
                  <a:off x="5031902" y="5328312"/>
                  <a:ext cx="110164" cy="31183"/>
                </a:xfrm>
                <a:custGeom>
                  <a:avLst/>
                  <a:gdLst>
                    <a:gd name="connsiteX0" fmla="*/ 0 w 110164"/>
                    <a:gd name="connsiteY0" fmla="*/ 31184 h 31183"/>
                    <a:gd name="connsiteX1" fmla="*/ 0 w 110164"/>
                    <a:gd name="connsiteY1" fmla="*/ 11502 h 31183"/>
                    <a:gd name="connsiteX2" fmla="*/ 0 w 110164"/>
                    <a:gd name="connsiteY2" fmla="*/ 0 h 31183"/>
                    <a:gd name="connsiteX3" fmla="*/ 110165 w 110164"/>
                    <a:gd name="connsiteY3" fmla="*/ 0 h 31183"/>
                    <a:gd name="connsiteX4" fmla="*/ 110165 w 110164"/>
                    <a:gd name="connsiteY4" fmla="*/ 21854 h 31183"/>
                    <a:gd name="connsiteX5" fmla="*/ 110165 w 110164"/>
                    <a:gd name="connsiteY5" fmla="*/ 3067 h 3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4" h="31183">
                      <a:moveTo>
                        <a:pt x="0" y="31184"/>
                      </a:moveTo>
                      <a:lnTo>
                        <a:pt x="0" y="11502"/>
                      </a:lnTo>
                      <a:lnTo>
                        <a:pt x="0" y="0"/>
                      </a:lnTo>
                      <a:lnTo>
                        <a:pt x="110165" y="0"/>
                      </a:lnTo>
                      <a:lnTo>
                        <a:pt x="110165" y="21854"/>
                      </a:lnTo>
                      <a:lnTo>
                        <a:pt x="110165" y="3067"/>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1" name="Freeform: Shape 870">
                  <a:extLst>
                    <a:ext uri="{FF2B5EF4-FFF2-40B4-BE49-F238E27FC236}">
                      <a16:creationId xmlns:a16="http://schemas.microsoft.com/office/drawing/2014/main" id="{FCF2EDE5-6591-6154-EB3A-8D7BF344636F}"/>
                    </a:ext>
                  </a:extLst>
                </p:cNvPr>
                <p:cNvSpPr/>
                <p:nvPr/>
              </p:nvSpPr>
              <p:spPr>
                <a:xfrm>
                  <a:off x="5047878" y="533725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2" name="Freeform: Shape 871">
                  <a:extLst>
                    <a:ext uri="{FF2B5EF4-FFF2-40B4-BE49-F238E27FC236}">
                      <a16:creationId xmlns:a16="http://schemas.microsoft.com/office/drawing/2014/main" id="{B123B67D-8030-5504-A579-A147D6C326EC}"/>
                    </a:ext>
                  </a:extLst>
                </p:cNvPr>
                <p:cNvSpPr/>
                <p:nvPr/>
              </p:nvSpPr>
              <p:spPr>
                <a:xfrm>
                  <a:off x="5040849" y="532754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3" name="Freeform: Shape 872">
                  <a:extLst>
                    <a:ext uri="{FF2B5EF4-FFF2-40B4-BE49-F238E27FC236}">
                      <a16:creationId xmlns:a16="http://schemas.microsoft.com/office/drawing/2014/main" id="{10523A48-EDDC-D2FB-ECB9-75A2909BDFB9}"/>
                    </a:ext>
                  </a:extLst>
                </p:cNvPr>
                <p:cNvSpPr/>
                <p:nvPr/>
              </p:nvSpPr>
              <p:spPr>
                <a:xfrm>
                  <a:off x="5054012" y="532754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4" name="Freeform: Shape 873">
                  <a:extLst>
                    <a:ext uri="{FF2B5EF4-FFF2-40B4-BE49-F238E27FC236}">
                      <a16:creationId xmlns:a16="http://schemas.microsoft.com/office/drawing/2014/main" id="{699691BB-F327-C913-4B0A-2D196501B3E5}"/>
                    </a:ext>
                  </a:extLst>
                </p:cNvPr>
                <p:cNvSpPr/>
                <p:nvPr/>
              </p:nvSpPr>
              <p:spPr>
                <a:xfrm>
                  <a:off x="5047878" y="535016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5" name="Freeform: Shape 874">
                  <a:extLst>
                    <a:ext uri="{FF2B5EF4-FFF2-40B4-BE49-F238E27FC236}">
                      <a16:creationId xmlns:a16="http://schemas.microsoft.com/office/drawing/2014/main" id="{9D74A4B0-C2A0-488D-081C-389535196062}"/>
                    </a:ext>
                  </a:extLst>
                </p:cNvPr>
                <p:cNvSpPr/>
                <p:nvPr/>
              </p:nvSpPr>
              <p:spPr>
                <a:xfrm>
                  <a:off x="5034842" y="535016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6" name="Freeform: Shape 875">
                  <a:extLst>
                    <a:ext uri="{FF2B5EF4-FFF2-40B4-BE49-F238E27FC236}">
                      <a16:creationId xmlns:a16="http://schemas.microsoft.com/office/drawing/2014/main" id="{7F2F43A7-90F4-D419-6D9B-CD48C4B003C6}"/>
                    </a:ext>
                  </a:extLst>
                </p:cNvPr>
                <p:cNvSpPr/>
                <p:nvPr/>
              </p:nvSpPr>
              <p:spPr>
                <a:xfrm>
                  <a:off x="5034842" y="533725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7" name="Freeform: Shape 876">
                  <a:extLst>
                    <a:ext uri="{FF2B5EF4-FFF2-40B4-BE49-F238E27FC236}">
                      <a16:creationId xmlns:a16="http://schemas.microsoft.com/office/drawing/2014/main" id="{4149FE0B-6F04-F70E-B071-CE77A3037AE0}"/>
                    </a:ext>
                  </a:extLst>
                </p:cNvPr>
                <p:cNvSpPr/>
                <p:nvPr/>
              </p:nvSpPr>
              <p:spPr>
                <a:xfrm>
                  <a:off x="5078678" y="533725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8" name="Freeform: Shape 877">
                  <a:extLst>
                    <a:ext uri="{FF2B5EF4-FFF2-40B4-BE49-F238E27FC236}">
                      <a16:creationId xmlns:a16="http://schemas.microsoft.com/office/drawing/2014/main" id="{3A4BE1AC-3262-3ABE-1CD4-377DE5751D01}"/>
                    </a:ext>
                  </a:extLst>
                </p:cNvPr>
                <p:cNvSpPr/>
                <p:nvPr/>
              </p:nvSpPr>
              <p:spPr>
                <a:xfrm>
                  <a:off x="5071649" y="532754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9" name="Freeform: Shape 878">
                  <a:extLst>
                    <a:ext uri="{FF2B5EF4-FFF2-40B4-BE49-F238E27FC236}">
                      <a16:creationId xmlns:a16="http://schemas.microsoft.com/office/drawing/2014/main" id="{091AC6B5-AABD-1683-3185-A56277C36F14}"/>
                    </a:ext>
                  </a:extLst>
                </p:cNvPr>
                <p:cNvSpPr/>
                <p:nvPr/>
              </p:nvSpPr>
              <p:spPr>
                <a:xfrm>
                  <a:off x="5084685" y="532754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0" name="Freeform: Shape 879">
                  <a:extLst>
                    <a:ext uri="{FF2B5EF4-FFF2-40B4-BE49-F238E27FC236}">
                      <a16:creationId xmlns:a16="http://schemas.microsoft.com/office/drawing/2014/main" id="{66E80B17-D44B-93D5-318D-BB039095F29B}"/>
                    </a:ext>
                  </a:extLst>
                </p:cNvPr>
                <p:cNvSpPr/>
                <p:nvPr/>
              </p:nvSpPr>
              <p:spPr>
                <a:xfrm>
                  <a:off x="5078678" y="534901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1" name="Freeform: Shape 880">
                  <a:extLst>
                    <a:ext uri="{FF2B5EF4-FFF2-40B4-BE49-F238E27FC236}">
                      <a16:creationId xmlns:a16="http://schemas.microsoft.com/office/drawing/2014/main" id="{566F33FA-DDDC-1123-D00D-8B6596CAB8B2}"/>
                    </a:ext>
                  </a:extLst>
                </p:cNvPr>
                <p:cNvSpPr/>
                <p:nvPr/>
              </p:nvSpPr>
              <p:spPr>
                <a:xfrm>
                  <a:off x="5090819" y="534249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2" name="Freeform: Shape 881">
                  <a:extLst>
                    <a:ext uri="{FF2B5EF4-FFF2-40B4-BE49-F238E27FC236}">
                      <a16:creationId xmlns:a16="http://schemas.microsoft.com/office/drawing/2014/main" id="{8179BDEE-00DB-028F-6C42-C2E21EE7F185}"/>
                    </a:ext>
                  </a:extLst>
                </p:cNvPr>
                <p:cNvSpPr/>
                <p:nvPr/>
              </p:nvSpPr>
              <p:spPr>
                <a:xfrm>
                  <a:off x="5096953" y="533022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3" name="Freeform: Shape 882">
                  <a:extLst>
                    <a:ext uri="{FF2B5EF4-FFF2-40B4-BE49-F238E27FC236}">
                      <a16:creationId xmlns:a16="http://schemas.microsoft.com/office/drawing/2014/main" id="{E7A2DA1B-C30A-C8E5-E991-7FF928ED5D9B}"/>
                    </a:ext>
                  </a:extLst>
                </p:cNvPr>
                <p:cNvSpPr/>
                <p:nvPr/>
              </p:nvSpPr>
              <p:spPr>
                <a:xfrm>
                  <a:off x="5108583" y="533687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4" name="Freeform: Shape 883">
                  <a:extLst>
                    <a:ext uri="{FF2B5EF4-FFF2-40B4-BE49-F238E27FC236}">
                      <a16:creationId xmlns:a16="http://schemas.microsoft.com/office/drawing/2014/main" id="{E5966C20-7372-0A88-AA68-C8D3660A44EA}"/>
                    </a:ext>
                  </a:extLst>
                </p:cNvPr>
                <p:cNvSpPr/>
                <p:nvPr/>
              </p:nvSpPr>
              <p:spPr>
                <a:xfrm>
                  <a:off x="5114718" y="533687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5" name="Freeform: Shape 884">
                  <a:extLst>
                    <a:ext uri="{FF2B5EF4-FFF2-40B4-BE49-F238E27FC236}">
                      <a16:creationId xmlns:a16="http://schemas.microsoft.com/office/drawing/2014/main" id="{A76F7F09-88C3-6F38-FC6C-D36AA145E6F5}"/>
                    </a:ext>
                  </a:extLst>
                </p:cNvPr>
                <p:cNvSpPr/>
                <p:nvPr/>
              </p:nvSpPr>
              <p:spPr>
                <a:xfrm>
                  <a:off x="5128265" y="533687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6" name="Freeform: Shape 885">
                  <a:extLst>
                    <a:ext uri="{FF2B5EF4-FFF2-40B4-BE49-F238E27FC236}">
                      <a16:creationId xmlns:a16="http://schemas.microsoft.com/office/drawing/2014/main" id="{E9D2F77C-C5AF-DB49-A3ED-174D61285105}"/>
                    </a:ext>
                  </a:extLst>
                </p:cNvPr>
                <p:cNvSpPr/>
                <p:nvPr/>
              </p:nvSpPr>
              <p:spPr>
                <a:xfrm>
                  <a:off x="5065514" y="533725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37" name="Graphic 7">
                <a:extLst>
                  <a:ext uri="{FF2B5EF4-FFF2-40B4-BE49-F238E27FC236}">
                    <a16:creationId xmlns:a16="http://schemas.microsoft.com/office/drawing/2014/main" id="{7773932A-E402-DBE8-F60A-D7C2E594849E}"/>
                  </a:ext>
                </a:extLst>
              </p:cNvPr>
              <p:cNvGrpSpPr/>
              <p:nvPr/>
            </p:nvGrpSpPr>
            <p:grpSpPr>
              <a:xfrm>
                <a:off x="4973625" y="5374449"/>
                <a:ext cx="183906" cy="36295"/>
                <a:chOff x="4973625" y="5374449"/>
                <a:chExt cx="183906" cy="36295"/>
              </a:xfrm>
            </p:grpSpPr>
            <p:sp>
              <p:nvSpPr>
                <p:cNvPr id="847" name="Freeform: Shape 846">
                  <a:extLst>
                    <a:ext uri="{FF2B5EF4-FFF2-40B4-BE49-F238E27FC236}">
                      <a16:creationId xmlns:a16="http://schemas.microsoft.com/office/drawing/2014/main" id="{BE3E2CA6-20B5-2582-6FAE-3128281172C7}"/>
                    </a:ext>
                  </a:extLst>
                </p:cNvPr>
                <p:cNvSpPr/>
                <p:nvPr/>
              </p:nvSpPr>
              <p:spPr>
                <a:xfrm>
                  <a:off x="4973625" y="5402054"/>
                  <a:ext cx="183906" cy="8690"/>
                </a:xfrm>
                <a:custGeom>
                  <a:avLst/>
                  <a:gdLst>
                    <a:gd name="connsiteX0" fmla="*/ 0 w 183906"/>
                    <a:gd name="connsiteY0" fmla="*/ 0 h 8690"/>
                    <a:gd name="connsiteX1" fmla="*/ 183906 w 183906"/>
                    <a:gd name="connsiteY1" fmla="*/ 8690 h 8690"/>
                  </a:gdLst>
                  <a:ahLst/>
                  <a:cxnLst>
                    <a:cxn ang="0">
                      <a:pos x="connsiteX0" y="connsiteY0"/>
                    </a:cxn>
                    <a:cxn ang="0">
                      <a:pos x="connsiteX1" y="connsiteY1"/>
                    </a:cxn>
                  </a:cxnLst>
                  <a:rect l="l" t="t" r="r" b="b"/>
                  <a:pathLst>
                    <a:path w="183906" h="8690">
                      <a:moveTo>
                        <a:pt x="0" y="0"/>
                      </a:moveTo>
                      <a:lnTo>
                        <a:pt x="183906" y="8690"/>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8" name="Freeform: Shape 847">
                  <a:extLst>
                    <a:ext uri="{FF2B5EF4-FFF2-40B4-BE49-F238E27FC236}">
                      <a16:creationId xmlns:a16="http://schemas.microsoft.com/office/drawing/2014/main" id="{108BAC64-51AF-2731-B8E6-FACB770FCAD7}"/>
                    </a:ext>
                  </a:extLst>
                </p:cNvPr>
                <p:cNvSpPr/>
                <p:nvPr/>
              </p:nvSpPr>
              <p:spPr>
                <a:xfrm>
                  <a:off x="5105516" y="5378283"/>
                  <a:ext cx="12780" cy="18786"/>
                </a:xfrm>
                <a:custGeom>
                  <a:avLst/>
                  <a:gdLst>
                    <a:gd name="connsiteX0" fmla="*/ 0 w 12780"/>
                    <a:gd name="connsiteY0" fmla="*/ 0 h 18786"/>
                    <a:gd name="connsiteX1" fmla="*/ 0 w 12780"/>
                    <a:gd name="connsiteY1" fmla="*/ 18787 h 18786"/>
                  </a:gdLst>
                  <a:ahLst/>
                  <a:cxnLst>
                    <a:cxn ang="0">
                      <a:pos x="connsiteX0" y="connsiteY0"/>
                    </a:cxn>
                    <a:cxn ang="0">
                      <a:pos x="connsiteX1" y="connsiteY1"/>
                    </a:cxn>
                  </a:cxnLst>
                  <a:rect l="l" t="t" r="r" b="b"/>
                  <a:pathLst>
                    <a:path w="12780" h="18786">
                      <a:moveTo>
                        <a:pt x="0" y="0"/>
                      </a:moveTo>
                      <a:lnTo>
                        <a:pt x="0" y="18787"/>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9" name="Freeform: Shape 848">
                  <a:extLst>
                    <a:ext uri="{FF2B5EF4-FFF2-40B4-BE49-F238E27FC236}">
                      <a16:creationId xmlns:a16="http://schemas.microsoft.com/office/drawing/2014/main" id="{E527A106-9F69-CFE1-6ED5-ADA05B80C6DB}"/>
                    </a:ext>
                  </a:extLst>
                </p:cNvPr>
                <p:cNvSpPr/>
                <p:nvPr/>
              </p:nvSpPr>
              <p:spPr>
                <a:xfrm>
                  <a:off x="5063086" y="5378283"/>
                  <a:ext cx="12780" cy="24921"/>
                </a:xfrm>
                <a:custGeom>
                  <a:avLst/>
                  <a:gdLst>
                    <a:gd name="connsiteX0" fmla="*/ 0 w 12780"/>
                    <a:gd name="connsiteY0" fmla="*/ 0 h 24921"/>
                    <a:gd name="connsiteX1" fmla="*/ 0 w 12780"/>
                    <a:gd name="connsiteY1" fmla="*/ 24921 h 24921"/>
                  </a:gdLst>
                  <a:ahLst/>
                  <a:cxnLst>
                    <a:cxn ang="0">
                      <a:pos x="connsiteX0" y="connsiteY0"/>
                    </a:cxn>
                    <a:cxn ang="0">
                      <a:pos x="connsiteX1" y="connsiteY1"/>
                    </a:cxn>
                  </a:cxnLst>
                  <a:rect l="l" t="t" r="r" b="b"/>
                  <a:pathLst>
                    <a:path w="12780" h="24921">
                      <a:moveTo>
                        <a:pt x="0" y="0"/>
                      </a:moveTo>
                      <a:lnTo>
                        <a:pt x="0" y="24921"/>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0" name="Freeform: Shape 849">
                  <a:extLst>
                    <a:ext uri="{FF2B5EF4-FFF2-40B4-BE49-F238E27FC236}">
                      <a16:creationId xmlns:a16="http://schemas.microsoft.com/office/drawing/2014/main" id="{B7078463-2F24-3426-1907-A80FCF8D54D5}"/>
                    </a:ext>
                  </a:extLst>
                </p:cNvPr>
                <p:cNvSpPr/>
                <p:nvPr/>
              </p:nvSpPr>
              <p:spPr>
                <a:xfrm>
                  <a:off x="5031902" y="5375215"/>
                  <a:ext cx="110164" cy="31183"/>
                </a:xfrm>
                <a:custGeom>
                  <a:avLst/>
                  <a:gdLst>
                    <a:gd name="connsiteX0" fmla="*/ 0 w 110164"/>
                    <a:gd name="connsiteY0" fmla="*/ 31184 h 31183"/>
                    <a:gd name="connsiteX1" fmla="*/ 0 w 110164"/>
                    <a:gd name="connsiteY1" fmla="*/ 11502 h 31183"/>
                    <a:gd name="connsiteX2" fmla="*/ 0 w 110164"/>
                    <a:gd name="connsiteY2" fmla="*/ 0 h 31183"/>
                    <a:gd name="connsiteX3" fmla="*/ 110165 w 110164"/>
                    <a:gd name="connsiteY3" fmla="*/ 0 h 31183"/>
                    <a:gd name="connsiteX4" fmla="*/ 110165 w 110164"/>
                    <a:gd name="connsiteY4" fmla="*/ 21854 h 31183"/>
                    <a:gd name="connsiteX5" fmla="*/ 110165 w 110164"/>
                    <a:gd name="connsiteY5" fmla="*/ 3067 h 3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4" h="31183">
                      <a:moveTo>
                        <a:pt x="0" y="31184"/>
                      </a:moveTo>
                      <a:lnTo>
                        <a:pt x="0" y="11502"/>
                      </a:lnTo>
                      <a:lnTo>
                        <a:pt x="0" y="0"/>
                      </a:lnTo>
                      <a:lnTo>
                        <a:pt x="110165" y="0"/>
                      </a:lnTo>
                      <a:lnTo>
                        <a:pt x="110165" y="21854"/>
                      </a:lnTo>
                      <a:lnTo>
                        <a:pt x="110165" y="3067"/>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1" name="Freeform: Shape 850">
                  <a:extLst>
                    <a:ext uri="{FF2B5EF4-FFF2-40B4-BE49-F238E27FC236}">
                      <a16:creationId xmlns:a16="http://schemas.microsoft.com/office/drawing/2014/main" id="{BDDA9A43-0D7E-36F0-C8AB-F9510C05AEEE}"/>
                    </a:ext>
                  </a:extLst>
                </p:cNvPr>
                <p:cNvSpPr/>
                <p:nvPr/>
              </p:nvSpPr>
              <p:spPr>
                <a:xfrm>
                  <a:off x="5047878" y="538416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2" name="Freeform: Shape 851">
                  <a:extLst>
                    <a:ext uri="{FF2B5EF4-FFF2-40B4-BE49-F238E27FC236}">
                      <a16:creationId xmlns:a16="http://schemas.microsoft.com/office/drawing/2014/main" id="{6B94FC3F-BE8C-5D22-8397-A9DA6A99D34E}"/>
                    </a:ext>
                  </a:extLst>
                </p:cNvPr>
                <p:cNvSpPr/>
                <p:nvPr/>
              </p:nvSpPr>
              <p:spPr>
                <a:xfrm>
                  <a:off x="5040849" y="537444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3" name="Freeform: Shape 852">
                  <a:extLst>
                    <a:ext uri="{FF2B5EF4-FFF2-40B4-BE49-F238E27FC236}">
                      <a16:creationId xmlns:a16="http://schemas.microsoft.com/office/drawing/2014/main" id="{1C53C407-C7A1-4927-CD56-5896CF9D2995}"/>
                    </a:ext>
                  </a:extLst>
                </p:cNvPr>
                <p:cNvSpPr/>
                <p:nvPr/>
              </p:nvSpPr>
              <p:spPr>
                <a:xfrm>
                  <a:off x="5054012" y="537444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4" name="Freeform: Shape 853">
                  <a:extLst>
                    <a:ext uri="{FF2B5EF4-FFF2-40B4-BE49-F238E27FC236}">
                      <a16:creationId xmlns:a16="http://schemas.microsoft.com/office/drawing/2014/main" id="{FF28362F-1B14-245F-2DE3-A176655D12C3}"/>
                    </a:ext>
                  </a:extLst>
                </p:cNvPr>
                <p:cNvSpPr/>
                <p:nvPr/>
              </p:nvSpPr>
              <p:spPr>
                <a:xfrm>
                  <a:off x="5047878" y="539706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5" name="Freeform: Shape 854">
                  <a:extLst>
                    <a:ext uri="{FF2B5EF4-FFF2-40B4-BE49-F238E27FC236}">
                      <a16:creationId xmlns:a16="http://schemas.microsoft.com/office/drawing/2014/main" id="{288162CE-28BB-7010-DC76-0C77232860B0}"/>
                    </a:ext>
                  </a:extLst>
                </p:cNvPr>
                <p:cNvSpPr/>
                <p:nvPr/>
              </p:nvSpPr>
              <p:spPr>
                <a:xfrm>
                  <a:off x="5034842" y="539706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6" name="Freeform: Shape 855">
                  <a:extLst>
                    <a:ext uri="{FF2B5EF4-FFF2-40B4-BE49-F238E27FC236}">
                      <a16:creationId xmlns:a16="http://schemas.microsoft.com/office/drawing/2014/main" id="{B9A03A95-83D7-5CF4-3E59-3E5E7B01FFCE}"/>
                    </a:ext>
                  </a:extLst>
                </p:cNvPr>
                <p:cNvSpPr/>
                <p:nvPr/>
              </p:nvSpPr>
              <p:spPr>
                <a:xfrm>
                  <a:off x="5034842" y="538416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7" name="Freeform: Shape 856">
                  <a:extLst>
                    <a:ext uri="{FF2B5EF4-FFF2-40B4-BE49-F238E27FC236}">
                      <a16:creationId xmlns:a16="http://schemas.microsoft.com/office/drawing/2014/main" id="{FFA9C1A3-60DA-2A24-8B4A-75395815D15C}"/>
                    </a:ext>
                  </a:extLst>
                </p:cNvPr>
                <p:cNvSpPr/>
                <p:nvPr/>
              </p:nvSpPr>
              <p:spPr>
                <a:xfrm>
                  <a:off x="5078678" y="538416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8" name="Freeform: Shape 857">
                  <a:extLst>
                    <a:ext uri="{FF2B5EF4-FFF2-40B4-BE49-F238E27FC236}">
                      <a16:creationId xmlns:a16="http://schemas.microsoft.com/office/drawing/2014/main" id="{44AFEDB5-2EFB-C1B4-8471-7EBF79DA3580}"/>
                    </a:ext>
                  </a:extLst>
                </p:cNvPr>
                <p:cNvSpPr/>
                <p:nvPr/>
              </p:nvSpPr>
              <p:spPr>
                <a:xfrm>
                  <a:off x="5071649" y="537444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59" name="Freeform: Shape 858">
                  <a:extLst>
                    <a:ext uri="{FF2B5EF4-FFF2-40B4-BE49-F238E27FC236}">
                      <a16:creationId xmlns:a16="http://schemas.microsoft.com/office/drawing/2014/main" id="{8060CC41-9948-478D-03D9-A09AD2920974}"/>
                    </a:ext>
                  </a:extLst>
                </p:cNvPr>
                <p:cNvSpPr/>
                <p:nvPr/>
              </p:nvSpPr>
              <p:spPr>
                <a:xfrm>
                  <a:off x="5084685" y="537444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0" name="Freeform: Shape 859">
                  <a:extLst>
                    <a:ext uri="{FF2B5EF4-FFF2-40B4-BE49-F238E27FC236}">
                      <a16:creationId xmlns:a16="http://schemas.microsoft.com/office/drawing/2014/main" id="{ADB4EEAD-D9A8-5169-5878-AA4F241E49FB}"/>
                    </a:ext>
                  </a:extLst>
                </p:cNvPr>
                <p:cNvSpPr/>
                <p:nvPr/>
              </p:nvSpPr>
              <p:spPr>
                <a:xfrm>
                  <a:off x="5078678" y="539604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1" name="Freeform: Shape 860">
                  <a:extLst>
                    <a:ext uri="{FF2B5EF4-FFF2-40B4-BE49-F238E27FC236}">
                      <a16:creationId xmlns:a16="http://schemas.microsoft.com/office/drawing/2014/main" id="{EF8D42D3-FE54-17B8-3985-FB8F2F8E70AA}"/>
                    </a:ext>
                  </a:extLst>
                </p:cNvPr>
                <p:cNvSpPr/>
                <p:nvPr/>
              </p:nvSpPr>
              <p:spPr>
                <a:xfrm>
                  <a:off x="5090819" y="5389401"/>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2" name="Freeform: Shape 861">
                  <a:extLst>
                    <a:ext uri="{FF2B5EF4-FFF2-40B4-BE49-F238E27FC236}">
                      <a16:creationId xmlns:a16="http://schemas.microsoft.com/office/drawing/2014/main" id="{EF225CEA-7A0F-883C-0093-270066605CA7}"/>
                    </a:ext>
                  </a:extLst>
                </p:cNvPr>
                <p:cNvSpPr/>
                <p:nvPr/>
              </p:nvSpPr>
              <p:spPr>
                <a:xfrm>
                  <a:off x="5096953" y="537713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3" name="Freeform: Shape 862">
                  <a:extLst>
                    <a:ext uri="{FF2B5EF4-FFF2-40B4-BE49-F238E27FC236}">
                      <a16:creationId xmlns:a16="http://schemas.microsoft.com/office/drawing/2014/main" id="{4327F48A-7C45-0764-3C90-3875E5B27C57}"/>
                    </a:ext>
                  </a:extLst>
                </p:cNvPr>
                <p:cNvSpPr/>
                <p:nvPr/>
              </p:nvSpPr>
              <p:spPr>
                <a:xfrm>
                  <a:off x="5108583" y="538390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4" name="Freeform: Shape 863">
                  <a:extLst>
                    <a:ext uri="{FF2B5EF4-FFF2-40B4-BE49-F238E27FC236}">
                      <a16:creationId xmlns:a16="http://schemas.microsoft.com/office/drawing/2014/main" id="{7AAB9BC0-590B-BEDD-8508-44DCA1522E9E}"/>
                    </a:ext>
                  </a:extLst>
                </p:cNvPr>
                <p:cNvSpPr/>
                <p:nvPr/>
              </p:nvSpPr>
              <p:spPr>
                <a:xfrm>
                  <a:off x="5114718" y="538390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5" name="Freeform: Shape 864">
                  <a:extLst>
                    <a:ext uri="{FF2B5EF4-FFF2-40B4-BE49-F238E27FC236}">
                      <a16:creationId xmlns:a16="http://schemas.microsoft.com/office/drawing/2014/main" id="{3F9FC344-D492-ABEF-07FE-5DFCC72CC573}"/>
                    </a:ext>
                  </a:extLst>
                </p:cNvPr>
                <p:cNvSpPr/>
                <p:nvPr/>
              </p:nvSpPr>
              <p:spPr>
                <a:xfrm>
                  <a:off x="5128265" y="538390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6" name="Freeform: Shape 865">
                  <a:extLst>
                    <a:ext uri="{FF2B5EF4-FFF2-40B4-BE49-F238E27FC236}">
                      <a16:creationId xmlns:a16="http://schemas.microsoft.com/office/drawing/2014/main" id="{E0726EBA-5449-8794-3763-4798848E8924}"/>
                    </a:ext>
                  </a:extLst>
                </p:cNvPr>
                <p:cNvSpPr/>
                <p:nvPr/>
              </p:nvSpPr>
              <p:spPr>
                <a:xfrm>
                  <a:off x="5065514" y="538416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38" name="Graphic 7">
                <a:extLst>
                  <a:ext uri="{FF2B5EF4-FFF2-40B4-BE49-F238E27FC236}">
                    <a16:creationId xmlns:a16="http://schemas.microsoft.com/office/drawing/2014/main" id="{7EB3FEF0-7539-8948-E3C3-A14BE3101734}"/>
                  </a:ext>
                </a:extLst>
              </p:cNvPr>
              <p:cNvGrpSpPr/>
              <p:nvPr/>
            </p:nvGrpSpPr>
            <p:grpSpPr>
              <a:xfrm>
                <a:off x="4973625" y="5421480"/>
                <a:ext cx="183906" cy="36295"/>
                <a:chOff x="4973625" y="5421480"/>
                <a:chExt cx="183906" cy="36295"/>
              </a:xfrm>
            </p:grpSpPr>
            <p:sp>
              <p:nvSpPr>
                <p:cNvPr id="827" name="Freeform: Shape 826">
                  <a:extLst>
                    <a:ext uri="{FF2B5EF4-FFF2-40B4-BE49-F238E27FC236}">
                      <a16:creationId xmlns:a16="http://schemas.microsoft.com/office/drawing/2014/main" id="{E3EC7B56-33DA-AE49-1FF5-CDB5DCDD4721}"/>
                    </a:ext>
                  </a:extLst>
                </p:cNvPr>
                <p:cNvSpPr/>
                <p:nvPr/>
              </p:nvSpPr>
              <p:spPr>
                <a:xfrm>
                  <a:off x="4973625" y="5449085"/>
                  <a:ext cx="183906" cy="8690"/>
                </a:xfrm>
                <a:custGeom>
                  <a:avLst/>
                  <a:gdLst>
                    <a:gd name="connsiteX0" fmla="*/ 0 w 183906"/>
                    <a:gd name="connsiteY0" fmla="*/ 0 h 8690"/>
                    <a:gd name="connsiteX1" fmla="*/ 183906 w 183906"/>
                    <a:gd name="connsiteY1" fmla="*/ 8691 h 8690"/>
                  </a:gdLst>
                  <a:ahLst/>
                  <a:cxnLst>
                    <a:cxn ang="0">
                      <a:pos x="connsiteX0" y="connsiteY0"/>
                    </a:cxn>
                    <a:cxn ang="0">
                      <a:pos x="connsiteX1" y="connsiteY1"/>
                    </a:cxn>
                  </a:cxnLst>
                  <a:rect l="l" t="t" r="r" b="b"/>
                  <a:pathLst>
                    <a:path w="183906" h="8690">
                      <a:moveTo>
                        <a:pt x="0" y="0"/>
                      </a:moveTo>
                      <a:lnTo>
                        <a:pt x="183906" y="8691"/>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8" name="Freeform: Shape 827">
                  <a:extLst>
                    <a:ext uri="{FF2B5EF4-FFF2-40B4-BE49-F238E27FC236}">
                      <a16:creationId xmlns:a16="http://schemas.microsoft.com/office/drawing/2014/main" id="{0CFCF2CA-4FC0-53A8-0D0E-DC5C6183CB5C}"/>
                    </a:ext>
                  </a:extLst>
                </p:cNvPr>
                <p:cNvSpPr/>
                <p:nvPr/>
              </p:nvSpPr>
              <p:spPr>
                <a:xfrm>
                  <a:off x="5105516" y="5425314"/>
                  <a:ext cx="12780" cy="18786"/>
                </a:xfrm>
                <a:custGeom>
                  <a:avLst/>
                  <a:gdLst>
                    <a:gd name="connsiteX0" fmla="*/ 0 w 12780"/>
                    <a:gd name="connsiteY0" fmla="*/ 0 h 18786"/>
                    <a:gd name="connsiteX1" fmla="*/ 0 w 12780"/>
                    <a:gd name="connsiteY1" fmla="*/ 18787 h 18786"/>
                  </a:gdLst>
                  <a:ahLst/>
                  <a:cxnLst>
                    <a:cxn ang="0">
                      <a:pos x="connsiteX0" y="connsiteY0"/>
                    </a:cxn>
                    <a:cxn ang="0">
                      <a:pos x="connsiteX1" y="connsiteY1"/>
                    </a:cxn>
                  </a:cxnLst>
                  <a:rect l="l" t="t" r="r" b="b"/>
                  <a:pathLst>
                    <a:path w="12780" h="18786">
                      <a:moveTo>
                        <a:pt x="0" y="0"/>
                      </a:moveTo>
                      <a:lnTo>
                        <a:pt x="0" y="18787"/>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9" name="Freeform: Shape 828">
                  <a:extLst>
                    <a:ext uri="{FF2B5EF4-FFF2-40B4-BE49-F238E27FC236}">
                      <a16:creationId xmlns:a16="http://schemas.microsoft.com/office/drawing/2014/main" id="{88FE76EE-512D-C787-2607-D241217ECD22}"/>
                    </a:ext>
                  </a:extLst>
                </p:cNvPr>
                <p:cNvSpPr/>
                <p:nvPr/>
              </p:nvSpPr>
              <p:spPr>
                <a:xfrm>
                  <a:off x="5063086" y="5425314"/>
                  <a:ext cx="12780" cy="24793"/>
                </a:xfrm>
                <a:custGeom>
                  <a:avLst/>
                  <a:gdLst>
                    <a:gd name="connsiteX0" fmla="*/ 0 w 12780"/>
                    <a:gd name="connsiteY0" fmla="*/ 0 h 24793"/>
                    <a:gd name="connsiteX1" fmla="*/ 0 w 12780"/>
                    <a:gd name="connsiteY1" fmla="*/ 24793 h 24793"/>
                  </a:gdLst>
                  <a:ahLst/>
                  <a:cxnLst>
                    <a:cxn ang="0">
                      <a:pos x="connsiteX0" y="connsiteY0"/>
                    </a:cxn>
                    <a:cxn ang="0">
                      <a:pos x="connsiteX1" y="connsiteY1"/>
                    </a:cxn>
                  </a:cxnLst>
                  <a:rect l="l" t="t" r="r" b="b"/>
                  <a:pathLst>
                    <a:path w="12780" h="24793">
                      <a:moveTo>
                        <a:pt x="0" y="0"/>
                      </a:moveTo>
                      <a:lnTo>
                        <a:pt x="0" y="24793"/>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0" name="Freeform: Shape 829">
                  <a:extLst>
                    <a:ext uri="{FF2B5EF4-FFF2-40B4-BE49-F238E27FC236}">
                      <a16:creationId xmlns:a16="http://schemas.microsoft.com/office/drawing/2014/main" id="{756F1FE1-B51F-25EE-CB02-FA91CE66788C}"/>
                    </a:ext>
                  </a:extLst>
                </p:cNvPr>
                <p:cNvSpPr/>
                <p:nvPr/>
              </p:nvSpPr>
              <p:spPr>
                <a:xfrm>
                  <a:off x="5031902" y="5422246"/>
                  <a:ext cx="110164" cy="31183"/>
                </a:xfrm>
                <a:custGeom>
                  <a:avLst/>
                  <a:gdLst>
                    <a:gd name="connsiteX0" fmla="*/ 0 w 110164"/>
                    <a:gd name="connsiteY0" fmla="*/ 31184 h 31183"/>
                    <a:gd name="connsiteX1" fmla="*/ 0 w 110164"/>
                    <a:gd name="connsiteY1" fmla="*/ 11502 h 31183"/>
                    <a:gd name="connsiteX2" fmla="*/ 0 w 110164"/>
                    <a:gd name="connsiteY2" fmla="*/ 0 h 31183"/>
                    <a:gd name="connsiteX3" fmla="*/ 110165 w 110164"/>
                    <a:gd name="connsiteY3" fmla="*/ 0 h 31183"/>
                    <a:gd name="connsiteX4" fmla="*/ 110165 w 110164"/>
                    <a:gd name="connsiteY4" fmla="*/ 21854 h 31183"/>
                    <a:gd name="connsiteX5" fmla="*/ 110165 w 110164"/>
                    <a:gd name="connsiteY5" fmla="*/ 3067 h 3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4" h="31183">
                      <a:moveTo>
                        <a:pt x="0" y="31184"/>
                      </a:moveTo>
                      <a:lnTo>
                        <a:pt x="0" y="11502"/>
                      </a:lnTo>
                      <a:lnTo>
                        <a:pt x="0" y="0"/>
                      </a:lnTo>
                      <a:lnTo>
                        <a:pt x="110165" y="0"/>
                      </a:lnTo>
                      <a:lnTo>
                        <a:pt x="110165" y="21854"/>
                      </a:lnTo>
                      <a:lnTo>
                        <a:pt x="110165" y="3067"/>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1" name="Freeform: Shape 830">
                  <a:extLst>
                    <a:ext uri="{FF2B5EF4-FFF2-40B4-BE49-F238E27FC236}">
                      <a16:creationId xmlns:a16="http://schemas.microsoft.com/office/drawing/2014/main" id="{AFE32F90-8BA8-A476-AF52-92894C8A0A23}"/>
                    </a:ext>
                  </a:extLst>
                </p:cNvPr>
                <p:cNvSpPr/>
                <p:nvPr/>
              </p:nvSpPr>
              <p:spPr>
                <a:xfrm>
                  <a:off x="5047878" y="543119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2" name="Freeform: Shape 831">
                  <a:extLst>
                    <a:ext uri="{FF2B5EF4-FFF2-40B4-BE49-F238E27FC236}">
                      <a16:creationId xmlns:a16="http://schemas.microsoft.com/office/drawing/2014/main" id="{A816F3E3-8846-769F-02C3-13B348F0B7CC}"/>
                    </a:ext>
                  </a:extLst>
                </p:cNvPr>
                <p:cNvSpPr/>
                <p:nvPr/>
              </p:nvSpPr>
              <p:spPr>
                <a:xfrm>
                  <a:off x="5040849" y="542148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3" name="Freeform: Shape 832">
                  <a:extLst>
                    <a:ext uri="{FF2B5EF4-FFF2-40B4-BE49-F238E27FC236}">
                      <a16:creationId xmlns:a16="http://schemas.microsoft.com/office/drawing/2014/main" id="{D8CF240F-4E46-0F8F-C688-9B093A813FD0}"/>
                    </a:ext>
                  </a:extLst>
                </p:cNvPr>
                <p:cNvSpPr/>
                <p:nvPr/>
              </p:nvSpPr>
              <p:spPr>
                <a:xfrm>
                  <a:off x="5054012" y="542148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4" name="Freeform: Shape 833">
                  <a:extLst>
                    <a:ext uri="{FF2B5EF4-FFF2-40B4-BE49-F238E27FC236}">
                      <a16:creationId xmlns:a16="http://schemas.microsoft.com/office/drawing/2014/main" id="{BBA170C3-C424-8D1F-B303-9D81A8ECEF84}"/>
                    </a:ext>
                  </a:extLst>
                </p:cNvPr>
                <p:cNvSpPr/>
                <p:nvPr/>
              </p:nvSpPr>
              <p:spPr>
                <a:xfrm>
                  <a:off x="5047878" y="544410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5" name="Freeform: Shape 834">
                  <a:extLst>
                    <a:ext uri="{FF2B5EF4-FFF2-40B4-BE49-F238E27FC236}">
                      <a16:creationId xmlns:a16="http://schemas.microsoft.com/office/drawing/2014/main" id="{5CC4B569-35C3-A21D-DD14-8F14132845A5}"/>
                    </a:ext>
                  </a:extLst>
                </p:cNvPr>
                <p:cNvSpPr/>
                <p:nvPr/>
              </p:nvSpPr>
              <p:spPr>
                <a:xfrm>
                  <a:off x="5034842" y="544410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6" name="Freeform: Shape 835">
                  <a:extLst>
                    <a:ext uri="{FF2B5EF4-FFF2-40B4-BE49-F238E27FC236}">
                      <a16:creationId xmlns:a16="http://schemas.microsoft.com/office/drawing/2014/main" id="{D66F1AD1-5D43-4113-7B05-E4F9122A5894}"/>
                    </a:ext>
                  </a:extLst>
                </p:cNvPr>
                <p:cNvSpPr/>
                <p:nvPr/>
              </p:nvSpPr>
              <p:spPr>
                <a:xfrm>
                  <a:off x="5034842" y="543119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7" name="Freeform: Shape 836">
                  <a:extLst>
                    <a:ext uri="{FF2B5EF4-FFF2-40B4-BE49-F238E27FC236}">
                      <a16:creationId xmlns:a16="http://schemas.microsoft.com/office/drawing/2014/main" id="{CEC4C6C6-C9FE-30C1-5681-DBCC2EB3AC82}"/>
                    </a:ext>
                  </a:extLst>
                </p:cNvPr>
                <p:cNvSpPr/>
                <p:nvPr/>
              </p:nvSpPr>
              <p:spPr>
                <a:xfrm>
                  <a:off x="5078678" y="543119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8" name="Freeform: Shape 837">
                  <a:extLst>
                    <a:ext uri="{FF2B5EF4-FFF2-40B4-BE49-F238E27FC236}">
                      <a16:creationId xmlns:a16="http://schemas.microsoft.com/office/drawing/2014/main" id="{8F472E48-1D05-0902-B6BB-3A147D261F8B}"/>
                    </a:ext>
                  </a:extLst>
                </p:cNvPr>
                <p:cNvSpPr/>
                <p:nvPr/>
              </p:nvSpPr>
              <p:spPr>
                <a:xfrm>
                  <a:off x="5071649" y="542148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39" name="Freeform: Shape 838">
                  <a:extLst>
                    <a:ext uri="{FF2B5EF4-FFF2-40B4-BE49-F238E27FC236}">
                      <a16:creationId xmlns:a16="http://schemas.microsoft.com/office/drawing/2014/main" id="{A4545C5F-4D89-0352-1705-B8E8BB91E511}"/>
                    </a:ext>
                  </a:extLst>
                </p:cNvPr>
                <p:cNvSpPr/>
                <p:nvPr/>
              </p:nvSpPr>
              <p:spPr>
                <a:xfrm>
                  <a:off x="5084685" y="542148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0" name="Freeform: Shape 839">
                  <a:extLst>
                    <a:ext uri="{FF2B5EF4-FFF2-40B4-BE49-F238E27FC236}">
                      <a16:creationId xmlns:a16="http://schemas.microsoft.com/office/drawing/2014/main" id="{0D024001-7BB5-0CA0-CB08-81C70F6DDEAF}"/>
                    </a:ext>
                  </a:extLst>
                </p:cNvPr>
                <p:cNvSpPr/>
                <p:nvPr/>
              </p:nvSpPr>
              <p:spPr>
                <a:xfrm>
                  <a:off x="5078678" y="544295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1" name="Freeform: Shape 840">
                  <a:extLst>
                    <a:ext uri="{FF2B5EF4-FFF2-40B4-BE49-F238E27FC236}">
                      <a16:creationId xmlns:a16="http://schemas.microsoft.com/office/drawing/2014/main" id="{6BA1A5CB-0F05-5FBA-5D79-3DFE9D382052}"/>
                    </a:ext>
                  </a:extLst>
                </p:cNvPr>
                <p:cNvSpPr/>
                <p:nvPr/>
              </p:nvSpPr>
              <p:spPr>
                <a:xfrm>
                  <a:off x="5090819" y="5436432"/>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2" name="Freeform: Shape 841">
                  <a:extLst>
                    <a:ext uri="{FF2B5EF4-FFF2-40B4-BE49-F238E27FC236}">
                      <a16:creationId xmlns:a16="http://schemas.microsoft.com/office/drawing/2014/main" id="{17EBCB72-8FC7-038B-E7D6-F54C00F2A970}"/>
                    </a:ext>
                  </a:extLst>
                </p:cNvPr>
                <p:cNvSpPr/>
                <p:nvPr/>
              </p:nvSpPr>
              <p:spPr>
                <a:xfrm>
                  <a:off x="5096953" y="542416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3" name="Freeform: Shape 842">
                  <a:extLst>
                    <a:ext uri="{FF2B5EF4-FFF2-40B4-BE49-F238E27FC236}">
                      <a16:creationId xmlns:a16="http://schemas.microsoft.com/office/drawing/2014/main" id="{D3AF9BC8-7A1F-2FAE-5F8E-64F00265F7C2}"/>
                    </a:ext>
                  </a:extLst>
                </p:cNvPr>
                <p:cNvSpPr/>
                <p:nvPr/>
              </p:nvSpPr>
              <p:spPr>
                <a:xfrm>
                  <a:off x="5108583" y="543080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4" name="Freeform: Shape 843">
                  <a:extLst>
                    <a:ext uri="{FF2B5EF4-FFF2-40B4-BE49-F238E27FC236}">
                      <a16:creationId xmlns:a16="http://schemas.microsoft.com/office/drawing/2014/main" id="{22C2DFB8-1BF1-F90E-47D5-D556F992DEE9}"/>
                    </a:ext>
                  </a:extLst>
                </p:cNvPr>
                <p:cNvSpPr/>
                <p:nvPr/>
              </p:nvSpPr>
              <p:spPr>
                <a:xfrm>
                  <a:off x="5114718" y="543080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5" name="Freeform: Shape 844">
                  <a:extLst>
                    <a:ext uri="{FF2B5EF4-FFF2-40B4-BE49-F238E27FC236}">
                      <a16:creationId xmlns:a16="http://schemas.microsoft.com/office/drawing/2014/main" id="{D047BBD4-7FE5-A8F2-2729-A724347B6578}"/>
                    </a:ext>
                  </a:extLst>
                </p:cNvPr>
                <p:cNvSpPr/>
                <p:nvPr/>
              </p:nvSpPr>
              <p:spPr>
                <a:xfrm>
                  <a:off x="5128265" y="5430809"/>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46" name="Freeform: Shape 845">
                  <a:extLst>
                    <a:ext uri="{FF2B5EF4-FFF2-40B4-BE49-F238E27FC236}">
                      <a16:creationId xmlns:a16="http://schemas.microsoft.com/office/drawing/2014/main" id="{0B1608F4-1576-3CE9-C8A7-D2ECCB3D68EC}"/>
                    </a:ext>
                  </a:extLst>
                </p:cNvPr>
                <p:cNvSpPr/>
                <p:nvPr/>
              </p:nvSpPr>
              <p:spPr>
                <a:xfrm>
                  <a:off x="5065514" y="543119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39" name="Graphic 7">
                <a:extLst>
                  <a:ext uri="{FF2B5EF4-FFF2-40B4-BE49-F238E27FC236}">
                    <a16:creationId xmlns:a16="http://schemas.microsoft.com/office/drawing/2014/main" id="{7E23C487-9F86-BE1F-642C-5792E9A9D715}"/>
                  </a:ext>
                </a:extLst>
              </p:cNvPr>
              <p:cNvGrpSpPr/>
              <p:nvPr/>
            </p:nvGrpSpPr>
            <p:grpSpPr>
              <a:xfrm>
                <a:off x="4973625" y="5468383"/>
                <a:ext cx="183906" cy="36295"/>
                <a:chOff x="4973625" y="5468383"/>
                <a:chExt cx="183906" cy="36295"/>
              </a:xfrm>
            </p:grpSpPr>
            <p:sp>
              <p:nvSpPr>
                <p:cNvPr id="807" name="Freeform: Shape 806">
                  <a:extLst>
                    <a:ext uri="{FF2B5EF4-FFF2-40B4-BE49-F238E27FC236}">
                      <a16:creationId xmlns:a16="http://schemas.microsoft.com/office/drawing/2014/main" id="{BCAB45DB-480C-960B-7B8D-091C9F273D0E}"/>
                    </a:ext>
                  </a:extLst>
                </p:cNvPr>
                <p:cNvSpPr/>
                <p:nvPr/>
              </p:nvSpPr>
              <p:spPr>
                <a:xfrm>
                  <a:off x="4973625" y="5495988"/>
                  <a:ext cx="183906" cy="8690"/>
                </a:xfrm>
                <a:custGeom>
                  <a:avLst/>
                  <a:gdLst>
                    <a:gd name="connsiteX0" fmla="*/ 0 w 183906"/>
                    <a:gd name="connsiteY0" fmla="*/ 0 h 8690"/>
                    <a:gd name="connsiteX1" fmla="*/ 183906 w 183906"/>
                    <a:gd name="connsiteY1" fmla="*/ 8690 h 8690"/>
                  </a:gdLst>
                  <a:ahLst/>
                  <a:cxnLst>
                    <a:cxn ang="0">
                      <a:pos x="connsiteX0" y="connsiteY0"/>
                    </a:cxn>
                    <a:cxn ang="0">
                      <a:pos x="connsiteX1" y="connsiteY1"/>
                    </a:cxn>
                  </a:cxnLst>
                  <a:rect l="l" t="t" r="r" b="b"/>
                  <a:pathLst>
                    <a:path w="183906" h="8690">
                      <a:moveTo>
                        <a:pt x="0" y="0"/>
                      </a:moveTo>
                      <a:lnTo>
                        <a:pt x="183906" y="8690"/>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8" name="Freeform: Shape 807">
                  <a:extLst>
                    <a:ext uri="{FF2B5EF4-FFF2-40B4-BE49-F238E27FC236}">
                      <a16:creationId xmlns:a16="http://schemas.microsoft.com/office/drawing/2014/main" id="{6CA4915F-BA52-B9C2-34A2-B8E224CCDE85}"/>
                    </a:ext>
                  </a:extLst>
                </p:cNvPr>
                <p:cNvSpPr/>
                <p:nvPr/>
              </p:nvSpPr>
              <p:spPr>
                <a:xfrm>
                  <a:off x="5105516" y="5472217"/>
                  <a:ext cx="12780" cy="18786"/>
                </a:xfrm>
                <a:custGeom>
                  <a:avLst/>
                  <a:gdLst>
                    <a:gd name="connsiteX0" fmla="*/ 0 w 12780"/>
                    <a:gd name="connsiteY0" fmla="*/ 0 h 18786"/>
                    <a:gd name="connsiteX1" fmla="*/ 0 w 12780"/>
                    <a:gd name="connsiteY1" fmla="*/ 18787 h 18786"/>
                  </a:gdLst>
                  <a:ahLst/>
                  <a:cxnLst>
                    <a:cxn ang="0">
                      <a:pos x="connsiteX0" y="connsiteY0"/>
                    </a:cxn>
                    <a:cxn ang="0">
                      <a:pos x="connsiteX1" y="connsiteY1"/>
                    </a:cxn>
                  </a:cxnLst>
                  <a:rect l="l" t="t" r="r" b="b"/>
                  <a:pathLst>
                    <a:path w="12780" h="18786">
                      <a:moveTo>
                        <a:pt x="0" y="0"/>
                      </a:moveTo>
                      <a:lnTo>
                        <a:pt x="0" y="18787"/>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9" name="Freeform: Shape 808">
                  <a:extLst>
                    <a:ext uri="{FF2B5EF4-FFF2-40B4-BE49-F238E27FC236}">
                      <a16:creationId xmlns:a16="http://schemas.microsoft.com/office/drawing/2014/main" id="{159B940D-EE12-0F20-0C4D-E2D08583F9D1}"/>
                    </a:ext>
                  </a:extLst>
                </p:cNvPr>
                <p:cNvSpPr/>
                <p:nvPr/>
              </p:nvSpPr>
              <p:spPr>
                <a:xfrm>
                  <a:off x="5063086" y="5472217"/>
                  <a:ext cx="12780" cy="24921"/>
                </a:xfrm>
                <a:custGeom>
                  <a:avLst/>
                  <a:gdLst>
                    <a:gd name="connsiteX0" fmla="*/ 0 w 12780"/>
                    <a:gd name="connsiteY0" fmla="*/ 0 h 24921"/>
                    <a:gd name="connsiteX1" fmla="*/ 0 w 12780"/>
                    <a:gd name="connsiteY1" fmla="*/ 24921 h 24921"/>
                  </a:gdLst>
                  <a:ahLst/>
                  <a:cxnLst>
                    <a:cxn ang="0">
                      <a:pos x="connsiteX0" y="connsiteY0"/>
                    </a:cxn>
                    <a:cxn ang="0">
                      <a:pos x="connsiteX1" y="connsiteY1"/>
                    </a:cxn>
                  </a:cxnLst>
                  <a:rect l="l" t="t" r="r" b="b"/>
                  <a:pathLst>
                    <a:path w="12780" h="24921">
                      <a:moveTo>
                        <a:pt x="0" y="0"/>
                      </a:moveTo>
                      <a:lnTo>
                        <a:pt x="0" y="24921"/>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0" name="Freeform: Shape 809">
                  <a:extLst>
                    <a:ext uri="{FF2B5EF4-FFF2-40B4-BE49-F238E27FC236}">
                      <a16:creationId xmlns:a16="http://schemas.microsoft.com/office/drawing/2014/main" id="{965191E8-9C9D-08D4-C478-A1149BCBAD26}"/>
                    </a:ext>
                  </a:extLst>
                </p:cNvPr>
                <p:cNvSpPr/>
                <p:nvPr/>
              </p:nvSpPr>
              <p:spPr>
                <a:xfrm>
                  <a:off x="5031902" y="5469150"/>
                  <a:ext cx="110164" cy="31183"/>
                </a:xfrm>
                <a:custGeom>
                  <a:avLst/>
                  <a:gdLst>
                    <a:gd name="connsiteX0" fmla="*/ 0 w 110164"/>
                    <a:gd name="connsiteY0" fmla="*/ 31184 h 31183"/>
                    <a:gd name="connsiteX1" fmla="*/ 0 w 110164"/>
                    <a:gd name="connsiteY1" fmla="*/ 11502 h 31183"/>
                    <a:gd name="connsiteX2" fmla="*/ 0 w 110164"/>
                    <a:gd name="connsiteY2" fmla="*/ 0 h 31183"/>
                    <a:gd name="connsiteX3" fmla="*/ 110165 w 110164"/>
                    <a:gd name="connsiteY3" fmla="*/ 0 h 31183"/>
                    <a:gd name="connsiteX4" fmla="*/ 110165 w 110164"/>
                    <a:gd name="connsiteY4" fmla="*/ 21854 h 31183"/>
                    <a:gd name="connsiteX5" fmla="*/ 110165 w 110164"/>
                    <a:gd name="connsiteY5" fmla="*/ 3067 h 3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4" h="31183">
                      <a:moveTo>
                        <a:pt x="0" y="31184"/>
                      </a:moveTo>
                      <a:lnTo>
                        <a:pt x="0" y="11502"/>
                      </a:lnTo>
                      <a:lnTo>
                        <a:pt x="0" y="0"/>
                      </a:lnTo>
                      <a:lnTo>
                        <a:pt x="110165" y="0"/>
                      </a:lnTo>
                      <a:lnTo>
                        <a:pt x="110165" y="21854"/>
                      </a:lnTo>
                      <a:lnTo>
                        <a:pt x="110165" y="3067"/>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1" name="Freeform: Shape 810">
                  <a:extLst>
                    <a:ext uri="{FF2B5EF4-FFF2-40B4-BE49-F238E27FC236}">
                      <a16:creationId xmlns:a16="http://schemas.microsoft.com/office/drawing/2014/main" id="{C1478B51-E73F-8E6B-3EC9-0F577319CBD7}"/>
                    </a:ext>
                  </a:extLst>
                </p:cNvPr>
                <p:cNvSpPr/>
                <p:nvPr/>
              </p:nvSpPr>
              <p:spPr>
                <a:xfrm>
                  <a:off x="5047878" y="547809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2" name="Freeform: Shape 811">
                  <a:extLst>
                    <a:ext uri="{FF2B5EF4-FFF2-40B4-BE49-F238E27FC236}">
                      <a16:creationId xmlns:a16="http://schemas.microsoft.com/office/drawing/2014/main" id="{1CBB1383-2215-7754-8A8C-AB1C7D6146A8}"/>
                    </a:ext>
                  </a:extLst>
                </p:cNvPr>
                <p:cNvSpPr/>
                <p:nvPr/>
              </p:nvSpPr>
              <p:spPr>
                <a:xfrm>
                  <a:off x="5040849" y="546838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3" name="Freeform: Shape 812">
                  <a:extLst>
                    <a:ext uri="{FF2B5EF4-FFF2-40B4-BE49-F238E27FC236}">
                      <a16:creationId xmlns:a16="http://schemas.microsoft.com/office/drawing/2014/main" id="{EEE49B85-A18C-E47B-F29F-89F43434C000}"/>
                    </a:ext>
                  </a:extLst>
                </p:cNvPr>
                <p:cNvSpPr/>
                <p:nvPr/>
              </p:nvSpPr>
              <p:spPr>
                <a:xfrm>
                  <a:off x="5054012" y="546838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4" name="Freeform: Shape 813">
                  <a:extLst>
                    <a:ext uri="{FF2B5EF4-FFF2-40B4-BE49-F238E27FC236}">
                      <a16:creationId xmlns:a16="http://schemas.microsoft.com/office/drawing/2014/main" id="{97E658BB-84E5-09D1-6BDC-82CE67C0A93A}"/>
                    </a:ext>
                  </a:extLst>
                </p:cNvPr>
                <p:cNvSpPr/>
                <p:nvPr/>
              </p:nvSpPr>
              <p:spPr>
                <a:xfrm>
                  <a:off x="5047878" y="549100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5" name="Freeform: Shape 814">
                  <a:extLst>
                    <a:ext uri="{FF2B5EF4-FFF2-40B4-BE49-F238E27FC236}">
                      <a16:creationId xmlns:a16="http://schemas.microsoft.com/office/drawing/2014/main" id="{B3F451F7-B4C6-646B-F83B-930AEC5343CF}"/>
                    </a:ext>
                  </a:extLst>
                </p:cNvPr>
                <p:cNvSpPr/>
                <p:nvPr/>
              </p:nvSpPr>
              <p:spPr>
                <a:xfrm>
                  <a:off x="5034842" y="549100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6" name="Freeform: Shape 815">
                  <a:extLst>
                    <a:ext uri="{FF2B5EF4-FFF2-40B4-BE49-F238E27FC236}">
                      <a16:creationId xmlns:a16="http://schemas.microsoft.com/office/drawing/2014/main" id="{57813102-6E02-CE77-609F-73322A2F23D1}"/>
                    </a:ext>
                  </a:extLst>
                </p:cNvPr>
                <p:cNvSpPr/>
                <p:nvPr/>
              </p:nvSpPr>
              <p:spPr>
                <a:xfrm>
                  <a:off x="5034842" y="547809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7" name="Freeform: Shape 816">
                  <a:extLst>
                    <a:ext uri="{FF2B5EF4-FFF2-40B4-BE49-F238E27FC236}">
                      <a16:creationId xmlns:a16="http://schemas.microsoft.com/office/drawing/2014/main" id="{5CEDFF69-0222-EDA8-4BDF-7F64813DB171}"/>
                    </a:ext>
                  </a:extLst>
                </p:cNvPr>
                <p:cNvSpPr/>
                <p:nvPr/>
              </p:nvSpPr>
              <p:spPr>
                <a:xfrm>
                  <a:off x="5078678" y="547809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8" name="Freeform: Shape 817">
                  <a:extLst>
                    <a:ext uri="{FF2B5EF4-FFF2-40B4-BE49-F238E27FC236}">
                      <a16:creationId xmlns:a16="http://schemas.microsoft.com/office/drawing/2014/main" id="{8441FAC4-C583-A5EE-9432-CF6C51D4CB9F}"/>
                    </a:ext>
                  </a:extLst>
                </p:cNvPr>
                <p:cNvSpPr/>
                <p:nvPr/>
              </p:nvSpPr>
              <p:spPr>
                <a:xfrm>
                  <a:off x="5071649" y="546838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19" name="Freeform: Shape 818">
                  <a:extLst>
                    <a:ext uri="{FF2B5EF4-FFF2-40B4-BE49-F238E27FC236}">
                      <a16:creationId xmlns:a16="http://schemas.microsoft.com/office/drawing/2014/main" id="{BF676EE6-B847-3577-89DB-C1FB80451A05}"/>
                    </a:ext>
                  </a:extLst>
                </p:cNvPr>
                <p:cNvSpPr/>
                <p:nvPr/>
              </p:nvSpPr>
              <p:spPr>
                <a:xfrm>
                  <a:off x="5084685" y="546838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0" name="Freeform: Shape 819">
                  <a:extLst>
                    <a:ext uri="{FF2B5EF4-FFF2-40B4-BE49-F238E27FC236}">
                      <a16:creationId xmlns:a16="http://schemas.microsoft.com/office/drawing/2014/main" id="{17658D7C-54AD-047D-7FA7-69BB69B5ACB0}"/>
                    </a:ext>
                  </a:extLst>
                </p:cNvPr>
                <p:cNvSpPr/>
                <p:nvPr/>
              </p:nvSpPr>
              <p:spPr>
                <a:xfrm>
                  <a:off x="5078678" y="5489981"/>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1" name="Freeform: Shape 820">
                  <a:extLst>
                    <a:ext uri="{FF2B5EF4-FFF2-40B4-BE49-F238E27FC236}">
                      <a16:creationId xmlns:a16="http://schemas.microsoft.com/office/drawing/2014/main" id="{53DCAFBF-CC18-CF1A-7968-B1793CAF1686}"/>
                    </a:ext>
                  </a:extLst>
                </p:cNvPr>
                <p:cNvSpPr/>
                <p:nvPr/>
              </p:nvSpPr>
              <p:spPr>
                <a:xfrm>
                  <a:off x="5090819" y="548333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2" name="Freeform: Shape 821">
                  <a:extLst>
                    <a:ext uri="{FF2B5EF4-FFF2-40B4-BE49-F238E27FC236}">
                      <a16:creationId xmlns:a16="http://schemas.microsoft.com/office/drawing/2014/main" id="{45C6B0D0-A117-4E44-E11E-1F15842F6FF2}"/>
                    </a:ext>
                  </a:extLst>
                </p:cNvPr>
                <p:cNvSpPr/>
                <p:nvPr/>
              </p:nvSpPr>
              <p:spPr>
                <a:xfrm>
                  <a:off x="5096953" y="547106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3" name="Freeform: Shape 822">
                  <a:extLst>
                    <a:ext uri="{FF2B5EF4-FFF2-40B4-BE49-F238E27FC236}">
                      <a16:creationId xmlns:a16="http://schemas.microsoft.com/office/drawing/2014/main" id="{DA57FD53-2429-6307-6806-D34E5AC11C49}"/>
                    </a:ext>
                  </a:extLst>
                </p:cNvPr>
                <p:cNvSpPr/>
                <p:nvPr/>
              </p:nvSpPr>
              <p:spPr>
                <a:xfrm>
                  <a:off x="5108583" y="547784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4" name="Freeform: Shape 823">
                  <a:extLst>
                    <a:ext uri="{FF2B5EF4-FFF2-40B4-BE49-F238E27FC236}">
                      <a16:creationId xmlns:a16="http://schemas.microsoft.com/office/drawing/2014/main" id="{09D0E3A0-624E-905F-3506-83C608D110A3}"/>
                    </a:ext>
                  </a:extLst>
                </p:cNvPr>
                <p:cNvSpPr/>
                <p:nvPr/>
              </p:nvSpPr>
              <p:spPr>
                <a:xfrm>
                  <a:off x="5114718" y="547784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5" name="Freeform: Shape 824">
                  <a:extLst>
                    <a:ext uri="{FF2B5EF4-FFF2-40B4-BE49-F238E27FC236}">
                      <a16:creationId xmlns:a16="http://schemas.microsoft.com/office/drawing/2014/main" id="{B5D858AC-453E-6B5C-53A6-2A15DA80E02B}"/>
                    </a:ext>
                  </a:extLst>
                </p:cNvPr>
                <p:cNvSpPr/>
                <p:nvPr/>
              </p:nvSpPr>
              <p:spPr>
                <a:xfrm>
                  <a:off x="5128265" y="5477840"/>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26" name="Freeform: Shape 825">
                  <a:extLst>
                    <a:ext uri="{FF2B5EF4-FFF2-40B4-BE49-F238E27FC236}">
                      <a16:creationId xmlns:a16="http://schemas.microsoft.com/office/drawing/2014/main" id="{2CD4036A-2E26-67D9-442C-ED088CA3002C}"/>
                    </a:ext>
                  </a:extLst>
                </p:cNvPr>
                <p:cNvSpPr/>
                <p:nvPr/>
              </p:nvSpPr>
              <p:spPr>
                <a:xfrm>
                  <a:off x="5065514" y="5478096"/>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40" name="Graphic 7">
                <a:extLst>
                  <a:ext uri="{FF2B5EF4-FFF2-40B4-BE49-F238E27FC236}">
                    <a16:creationId xmlns:a16="http://schemas.microsoft.com/office/drawing/2014/main" id="{0C0E5602-B98D-64EC-7F96-5D4BDF0C9E08}"/>
                  </a:ext>
                </a:extLst>
              </p:cNvPr>
              <p:cNvGrpSpPr/>
              <p:nvPr/>
            </p:nvGrpSpPr>
            <p:grpSpPr>
              <a:xfrm>
                <a:off x="4973625" y="5515414"/>
                <a:ext cx="183906" cy="36295"/>
                <a:chOff x="4973625" y="5515414"/>
                <a:chExt cx="183906" cy="36295"/>
              </a:xfrm>
            </p:grpSpPr>
            <p:sp>
              <p:nvSpPr>
                <p:cNvPr id="787" name="Freeform: Shape 786">
                  <a:extLst>
                    <a:ext uri="{FF2B5EF4-FFF2-40B4-BE49-F238E27FC236}">
                      <a16:creationId xmlns:a16="http://schemas.microsoft.com/office/drawing/2014/main" id="{30C618DD-1706-94BD-E1C6-8D06BF6D6619}"/>
                    </a:ext>
                  </a:extLst>
                </p:cNvPr>
                <p:cNvSpPr/>
                <p:nvPr/>
              </p:nvSpPr>
              <p:spPr>
                <a:xfrm>
                  <a:off x="4973625" y="5543019"/>
                  <a:ext cx="183906" cy="8690"/>
                </a:xfrm>
                <a:custGeom>
                  <a:avLst/>
                  <a:gdLst>
                    <a:gd name="connsiteX0" fmla="*/ 0 w 183906"/>
                    <a:gd name="connsiteY0" fmla="*/ 0 h 8690"/>
                    <a:gd name="connsiteX1" fmla="*/ 183906 w 183906"/>
                    <a:gd name="connsiteY1" fmla="*/ 8691 h 8690"/>
                  </a:gdLst>
                  <a:ahLst/>
                  <a:cxnLst>
                    <a:cxn ang="0">
                      <a:pos x="connsiteX0" y="connsiteY0"/>
                    </a:cxn>
                    <a:cxn ang="0">
                      <a:pos x="connsiteX1" y="connsiteY1"/>
                    </a:cxn>
                  </a:cxnLst>
                  <a:rect l="l" t="t" r="r" b="b"/>
                  <a:pathLst>
                    <a:path w="183906" h="8690">
                      <a:moveTo>
                        <a:pt x="0" y="0"/>
                      </a:moveTo>
                      <a:lnTo>
                        <a:pt x="183906" y="8691"/>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8" name="Freeform: Shape 787">
                  <a:extLst>
                    <a:ext uri="{FF2B5EF4-FFF2-40B4-BE49-F238E27FC236}">
                      <a16:creationId xmlns:a16="http://schemas.microsoft.com/office/drawing/2014/main" id="{05958330-A07C-993A-0302-48F02EEBD821}"/>
                    </a:ext>
                  </a:extLst>
                </p:cNvPr>
                <p:cNvSpPr/>
                <p:nvPr/>
              </p:nvSpPr>
              <p:spPr>
                <a:xfrm>
                  <a:off x="5105516" y="5519248"/>
                  <a:ext cx="12780" cy="18786"/>
                </a:xfrm>
                <a:custGeom>
                  <a:avLst/>
                  <a:gdLst>
                    <a:gd name="connsiteX0" fmla="*/ 0 w 12780"/>
                    <a:gd name="connsiteY0" fmla="*/ 0 h 18786"/>
                    <a:gd name="connsiteX1" fmla="*/ 0 w 12780"/>
                    <a:gd name="connsiteY1" fmla="*/ 18787 h 18786"/>
                  </a:gdLst>
                  <a:ahLst/>
                  <a:cxnLst>
                    <a:cxn ang="0">
                      <a:pos x="connsiteX0" y="connsiteY0"/>
                    </a:cxn>
                    <a:cxn ang="0">
                      <a:pos x="connsiteX1" y="connsiteY1"/>
                    </a:cxn>
                  </a:cxnLst>
                  <a:rect l="l" t="t" r="r" b="b"/>
                  <a:pathLst>
                    <a:path w="12780" h="18786">
                      <a:moveTo>
                        <a:pt x="0" y="0"/>
                      </a:moveTo>
                      <a:lnTo>
                        <a:pt x="0" y="18787"/>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9" name="Freeform: Shape 788">
                  <a:extLst>
                    <a:ext uri="{FF2B5EF4-FFF2-40B4-BE49-F238E27FC236}">
                      <a16:creationId xmlns:a16="http://schemas.microsoft.com/office/drawing/2014/main" id="{41E49C57-A307-CCA4-6997-BFD424C84E73}"/>
                    </a:ext>
                  </a:extLst>
                </p:cNvPr>
                <p:cNvSpPr/>
                <p:nvPr/>
              </p:nvSpPr>
              <p:spPr>
                <a:xfrm>
                  <a:off x="5063086" y="5519248"/>
                  <a:ext cx="12780" cy="24793"/>
                </a:xfrm>
                <a:custGeom>
                  <a:avLst/>
                  <a:gdLst>
                    <a:gd name="connsiteX0" fmla="*/ 0 w 12780"/>
                    <a:gd name="connsiteY0" fmla="*/ 0 h 24793"/>
                    <a:gd name="connsiteX1" fmla="*/ 0 w 12780"/>
                    <a:gd name="connsiteY1" fmla="*/ 24794 h 24793"/>
                  </a:gdLst>
                  <a:ahLst/>
                  <a:cxnLst>
                    <a:cxn ang="0">
                      <a:pos x="connsiteX0" y="connsiteY0"/>
                    </a:cxn>
                    <a:cxn ang="0">
                      <a:pos x="connsiteX1" y="connsiteY1"/>
                    </a:cxn>
                  </a:cxnLst>
                  <a:rect l="l" t="t" r="r" b="b"/>
                  <a:pathLst>
                    <a:path w="12780" h="24793">
                      <a:moveTo>
                        <a:pt x="0" y="0"/>
                      </a:moveTo>
                      <a:lnTo>
                        <a:pt x="0" y="24794"/>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0" name="Freeform: Shape 789">
                  <a:extLst>
                    <a:ext uri="{FF2B5EF4-FFF2-40B4-BE49-F238E27FC236}">
                      <a16:creationId xmlns:a16="http://schemas.microsoft.com/office/drawing/2014/main" id="{A539CF1E-3A5A-5677-4D84-CD5FD4295844}"/>
                    </a:ext>
                  </a:extLst>
                </p:cNvPr>
                <p:cNvSpPr/>
                <p:nvPr/>
              </p:nvSpPr>
              <p:spPr>
                <a:xfrm>
                  <a:off x="5031902" y="5516180"/>
                  <a:ext cx="110164" cy="31183"/>
                </a:xfrm>
                <a:custGeom>
                  <a:avLst/>
                  <a:gdLst>
                    <a:gd name="connsiteX0" fmla="*/ 0 w 110164"/>
                    <a:gd name="connsiteY0" fmla="*/ 31184 h 31183"/>
                    <a:gd name="connsiteX1" fmla="*/ 0 w 110164"/>
                    <a:gd name="connsiteY1" fmla="*/ 11502 h 31183"/>
                    <a:gd name="connsiteX2" fmla="*/ 0 w 110164"/>
                    <a:gd name="connsiteY2" fmla="*/ 0 h 31183"/>
                    <a:gd name="connsiteX3" fmla="*/ 110165 w 110164"/>
                    <a:gd name="connsiteY3" fmla="*/ 0 h 31183"/>
                    <a:gd name="connsiteX4" fmla="*/ 110165 w 110164"/>
                    <a:gd name="connsiteY4" fmla="*/ 21854 h 31183"/>
                    <a:gd name="connsiteX5" fmla="*/ 110165 w 110164"/>
                    <a:gd name="connsiteY5" fmla="*/ 3067 h 3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4" h="31183">
                      <a:moveTo>
                        <a:pt x="0" y="31184"/>
                      </a:moveTo>
                      <a:lnTo>
                        <a:pt x="0" y="11502"/>
                      </a:lnTo>
                      <a:lnTo>
                        <a:pt x="0" y="0"/>
                      </a:lnTo>
                      <a:lnTo>
                        <a:pt x="110165" y="0"/>
                      </a:lnTo>
                      <a:lnTo>
                        <a:pt x="110165" y="21854"/>
                      </a:lnTo>
                      <a:lnTo>
                        <a:pt x="110165" y="3067"/>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1" name="Freeform: Shape 790">
                  <a:extLst>
                    <a:ext uri="{FF2B5EF4-FFF2-40B4-BE49-F238E27FC236}">
                      <a16:creationId xmlns:a16="http://schemas.microsoft.com/office/drawing/2014/main" id="{35F7B988-B6ED-AC50-287F-F4ECDF2C2D80}"/>
                    </a:ext>
                  </a:extLst>
                </p:cNvPr>
                <p:cNvSpPr/>
                <p:nvPr/>
              </p:nvSpPr>
              <p:spPr>
                <a:xfrm>
                  <a:off x="5047878" y="552512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2" name="Freeform: Shape 791">
                  <a:extLst>
                    <a:ext uri="{FF2B5EF4-FFF2-40B4-BE49-F238E27FC236}">
                      <a16:creationId xmlns:a16="http://schemas.microsoft.com/office/drawing/2014/main" id="{8B0F0180-55AD-CAE1-37E5-9B69744B87EC}"/>
                    </a:ext>
                  </a:extLst>
                </p:cNvPr>
                <p:cNvSpPr/>
                <p:nvPr/>
              </p:nvSpPr>
              <p:spPr>
                <a:xfrm>
                  <a:off x="5040849" y="551541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3" name="Freeform: Shape 792">
                  <a:extLst>
                    <a:ext uri="{FF2B5EF4-FFF2-40B4-BE49-F238E27FC236}">
                      <a16:creationId xmlns:a16="http://schemas.microsoft.com/office/drawing/2014/main" id="{FE25480C-DA2E-D6EF-0DE9-1EF8A51738E5}"/>
                    </a:ext>
                  </a:extLst>
                </p:cNvPr>
                <p:cNvSpPr/>
                <p:nvPr/>
              </p:nvSpPr>
              <p:spPr>
                <a:xfrm>
                  <a:off x="5054012" y="551541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4" name="Freeform: Shape 793">
                  <a:extLst>
                    <a:ext uri="{FF2B5EF4-FFF2-40B4-BE49-F238E27FC236}">
                      <a16:creationId xmlns:a16="http://schemas.microsoft.com/office/drawing/2014/main" id="{A4BCCFAF-8495-BC89-E8C5-9387655184CB}"/>
                    </a:ext>
                  </a:extLst>
                </p:cNvPr>
                <p:cNvSpPr/>
                <p:nvPr/>
              </p:nvSpPr>
              <p:spPr>
                <a:xfrm>
                  <a:off x="5047878" y="553803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5" name="Freeform: Shape 794">
                  <a:extLst>
                    <a:ext uri="{FF2B5EF4-FFF2-40B4-BE49-F238E27FC236}">
                      <a16:creationId xmlns:a16="http://schemas.microsoft.com/office/drawing/2014/main" id="{25BDF341-AD73-2E47-C2A9-77476C3F4EA3}"/>
                    </a:ext>
                  </a:extLst>
                </p:cNvPr>
                <p:cNvSpPr/>
                <p:nvPr/>
              </p:nvSpPr>
              <p:spPr>
                <a:xfrm>
                  <a:off x="5034842" y="5538035"/>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6" name="Freeform: Shape 795">
                  <a:extLst>
                    <a:ext uri="{FF2B5EF4-FFF2-40B4-BE49-F238E27FC236}">
                      <a16:creationId xmlns:a16="http://schemas.microsoft.com/office/drawing/2014/main" id="{CC3C99CF-7796-0DBF-3618-0691AAB3789A}"/>
                    </a:ext>
                  </a:extLst>
                </p:cNvPr>
                <p:cNvSpPr/>
                <p:nvPr/>
              </p:nvSpPr>
              <p:spPr>
                <a:xfrm>
                  <a:off x="5034842" y="552512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7" name="Freeform: Shape 796">
                  <a:extLst>
                    <a:ext uri="{FF2B5EF4-FFF2-40B4-BE49-F238E27FC236}">
                      <a16:creationId xmlns:a16="http://schemas.microsoft.com/office/drawing/2014/main" id="{0DD6D4ED-0B85-177B-2BB0-E0096CCBC804}"/>
                    </a:ext>
                  </a:extLst>
                </p:cNvPr>
                <p:cNvSpPr/>
                <p:nvPr/>
              </p:nvSpPr>
              <p:spPr>
                <a:xfrm>
                  <a:off x="5078678" y="552512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8" name="Freeform: Shape 797">
                  <a:extLst>
                    <a:ext uri="{FF2B5EF4-FFF2-40B4-BE49-F238E27FC236}">
                      <a16:creationId xmlns:a16="http://schemas.microsoft.com/office/drawing/2014/main" id="{7AB6225F-438D-5186-96A3-9BABA805A906}"/>
                    </a:ext>
                  </a:extLst>
                </p:cNvPr>
                <p:cNvSpPr/>
                <p:nvPr/>
              </p:nvSpPr>
              <p:spPr>
                <a:xfrm>
                  <a:off x="5071649" y="551541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99" name="Freeform: Shape 798">
                  <a:extLst>
                    <a:ext uri="{FF2B5EF4-FFF2-40B4-BE49-F238E27FC236}">
                      <a16:creationId xmlns:a16="http://schemas.microsoft.com/office/drawing/2014/main" id="{4026A09A-1441-9B7B-1DD7-FA00EE138C9C}"/>
                    </a:ext>
                  </a:extLst>
                </p:cNvPr>
                <p:cNvSpPr/>
                <p:nvPr/>
              </p:nvSpPr>
              <p:spPr>
                <a:xfrm>
                  <a:off x="5084685" y="551541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0" name="Freeform: Shape 799">
                  <a:extLst>
                    <a:ext uri="{FF2B5EF4-FFF2-40B4-BE49-F238E27FC236}">
                      <a16:creationId xmlns:a16="http://schemas.microsoft.com/office/drawing/2014/main" id="{D25204A2-1EC1-BECF-156D-CFB5A604DD11}"/>
                    </a:ext>
                  </a:extLst>
                </p:cNvPr>
                <p:cNvSpPr/>
                <p:nvPr/>
              </p:nvSpPr>
              <p:spPr>
                <a:xfrm>
                  <a:off x="5078678" y="5536884"/>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1" name="Freeform: Shape 800">
                  <a:extLst>
                    <a:ext uri="{FF2B5EF4-FFF2-40B4-BE49-F238E27FC236}">
                      <a16:creationId xmlns:a16="http://schemas.microsoft.com/office/drawing/2014/main" id="{0CDB8160-3DC2-B62E-4ACD-A6D0E6EFAE5E}"/>
                    </a:ext>
                  </a:extLst>
                </p:cNvPr>
                <p:cNvSpPr/>
                <p:nvPr/>
              </p:nvSpPr>
              <p:spPr>
                <a:xfrm>
                  <a:off x="5090819" y="553036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2" name="Freeform: Shape 801">
                  <a:extLst>
                    <a:ext uri="{FF2B5EF4-FFF2-40B4-BE49-F238E27FC236}">
                      <a16:creationId xmlns:a16="http://schemas.microsoft.com/office/drawing/2014/main" id="{86C986D3-841E-5056-9D2B-1DD2B7054560}"/>
                    </a:ext>
                  </a:extLst>
                </p:cNvPr>
                <p:cNvSpPr/>
                <p:nvPr/>
              </p:nvSpPr>
              <p:spPr>
                <a:xfrm>
                  <a:off x="5096953" y="5518098"/>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3" name="Freeform: Shape 802">
                  <a:extLst>
                    <a:ext uri="{FF2B5EF4-FFF2-40B4-BE49-F238E27FC236}">
                      <a16:creationId xmlns:a16="http://schemas.microsoft.com/office/drawing/2014/main" id="{19BC70A1-FB44-FA91-3D47-1A3D95B4552B}"/>
                    </a:ext>
                  </a:extLst>
                </p:cNvPr>
                <p:cNvSpPr/>
                <p:nvPr/>
              </p:nvSpPr>
              <p:spPr>
                <a:xfrm>
                  <a:off x="5108583" y="552474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4" name="Freeform: Shape 803">
                  <a:extLst>
                    <a:ext uri="{FF2B5EF4-FFF2-40B4-BE49-F238E27FC236}">
                      <a16:creationId xmlns:a16="http://schemas.microsoft.com/office/drawing/2014/main" id="{A9630FA8-0DE8-D4A1-58EF-9E1FEE80A1F8}"/>
                    </a:ext>
                  </a:extLst>
                </p:cNvPr>
                <p:cNvSpPr/>
                <p:nvPr/>
              </p:nvSpPr>
              <p:spPr>
                <a:xfrm>
                  <a:off x="5114718" y="552474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5" name="Freeform: Shape 804">
                  <a:extLst>
                    <a:ext uri="{FF2B5EF4-FFF2-40B4-BE49-F238E27FC236}">
                      <a16:creationId xmlns:a16="http://schemas.microsoft.com/office/drawing/2014/main" id="{4F347E56-2F11-CB05-30E0-6FA981207EBF}"/>
                    </a:ext>
                  </a:extLst>
                </p:cNvPr>
                <p:cNvSpPr/>
                <p:nvPr/>
              </p:nvSpPr>
              <p:spPr>
                <a:xfrm>
                  <a:off x="5128265" y="5524743"/>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06" name="Freeform: Shape 805">
                  <a:extLst>
                    <a:ext uri="{FF2B5EF4-FFF2-40B4-BE49-F238E27FC236}">
                      <a16:creationId xmlns:a16="http://schemas.microsoft.com/office/drawing/2014/main" id="{3E1BF138-CA88-B33C-AAB2-2C74A356EEE7}"/>
                    </a:ext>
                  </a:extLst>
                </p:cNvPr>
                <p:cNvSpPr/>
                <p:nvPr/>
              </p:nvSpPr>
              <p:spPr>
                <a:xfrm>
                  <a:off x="5065514" y="5525127"/>
                  <a:ext cx="6134" cy="7668"/>
                </a:xfrm>
                <a:custGeom>
                  <a:avLst/>
                  <a:gdLst>
                    <a:gd name="connsiteX0" fmla="*/ 0 w 6134"/>
                    <a:gd name="connsiteY0" fmla="*/ 0 h 7668"/>
                    <a:gd name="connsiteX1" fmla="*/ 6135 w 6134"/>
                    <a:gd name="connsiteY1" fmla="*/ 0 h 7668"/>
                    <a:gd name="connsiteX2" fmla="*/ 6135 w 6134"/>
                    <a:gd name="connsiteY2" fmla="*/ 7668 h 7668"/>
                    <a:gd name="connsiteX3" fmla="*/ 0 w 6134"/>
                    <a:gd name="connsiteY3" fmla="*/ 7668 h 7668"/>
                  </a:gdLst>
                  <a:ahLst/>
                  <a:cxnLst>
                    <a:cxn ang="0">
                      <a:pos x="connsiteX0" y="connsiteY0"/>
                    </a:cxn>
                    <a:cxn ang="0">
                      <a:pos x="connsiteX1" y="connsiteY1"/>
                    </a:cxn>
                    <a:cxn ang="0">
                      <a:pos x="connsiteX2" y="connsiteY2"/>
                    </a:cxn>
                    <a:cxn ang="0">
                      <a:pos x="connsiteX3" y="connsiteY3"/>
                    </a:cxn>
                  </a:cxnLst>
                  <a:rect l="l" t="t" r="r" b="b"/>
                  <a:pathLst>
                    <a:path w="6134" h="7668">
                      <a:moveTo>
                        <a:pt x="0" y="0"/>
                      </a:moveTo>
                      <a:lnTo>
                        <a:pt x="6135" y="0"/>
                      </a:lnTo>
                      <a:lnTo>
                        <a:pt x="6135" y="7668"/>
                      </a:lnTo>
                      <a:lnTo>
                        <a:pt x="0" y="76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sp>
            <p:nvSpPr>
              <p:cNvPr id="741" name="Freeform: Shape 740">
                <a:extLst>
                  <a:ext uri="{FF2B5EF4-FFF2-40B4-BE49-F238E27FC236}">
                    <a16:creationId xmlns:a16="http://schemas.microsoft.com/office/drawing/2014/main" id="{22EAD9AD-1132-6A17-3574-4819AD629299}"/>
                  </a:ext>
                </a:extLst>
              </p:cNvPr>
              <p:cNvSpPr/>
              <p:nvPr/>
            </p:nvSpPr>
            <p:spPr>
              <a:xfrm>
                <a:off x="5340799" y="5374321"/>
                <a:ext cx="211128" cy="171381"/>
              </a:xfrm>
              <a:custGeom>
                <a:avLst/>
                <a:gdLst>
                  <a:gd name="connsiteX0" fmla="*/ 0 w 211128"/>
                  <a:gd name="connsiteY0" fmla="*/ 0 h 171381"/>
                  <a:gd name="connsiteX1" fmla="*/ 211128 w 211128"/>
                  <a:gd name="connsiteY1" fmla="*/ 0 h 171381"/>
                  <a:gd name="connsiteX2" fmla="*/ 211128 w 211128"/>
                  <a:gd name="connsiteY2" fmla="*/ 171382 h 171381"/>
                  <a:gd name="connsiteX3" fmla="*/ 0 w 211128"/>
                  <a:gd name="connsiteY3" fmla="*/ 171382 h 171381"/>
                </a:gdLst>
                <a:ahLst/>
                <a:cxnLst>
                  <a:cxn ang="0">
                    <a:pos x="connsiteX0" y="connsiteY0"/>
                  </a:cxn>
                  <a:cxn ang="0">
                    <a:pos x="connsiteX1" y="connsiteY1"/>
                  </a:cxn>
                  <a:cxn ang="0">
                    <a:pos x="connsiteX2" y="connsiteY2"/>
                  </a:cxn>
                  <a:cxn ang="0">
                    <a:pos x="connsiteX3" y="connsiteY3"/>
                  </a:cxn>
                </a:cxnLst>
                <a:rect l="l" t="t" r="r" b="b"/>
                <a:pathLst>
                  <a:path w="211128" h="171381">
                    <a:moveTo>
                      <a:pt x="0" y="0"/>
                    </a:moveTo>
                    <a:lnTo>
                      <a:pt x="211128" y="0"/>
                    </a:lnTo>
                    <a:lnTo>
                      <a:pt x="211128" y="171382"/>
                    </a:lnTo>
                    <a:lnTo>
                      <a:pt x="0" y="171382"/>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42" name="Freeform: Shape 741">
                <a:extLst>
                  <a:ext uri="{FF2B5EF4-FFF2-40B4-BE49-F238E27FC236}">
                    <a16:creationId xmlns:a16="http://schemas.microsoft.com/office/drawing/2014/main" id="{FECAB530-FF0F-5D7F-A5AD-0534C495E1A6}"/>
                  </a:ext>
                </a:extLst>
              </p:cNvPr>
              <p:cNvSpPr/>
              <p:nvPr/>
            </p:nvSpPr>
            <p:spPr>
              <a:xfrm>
                <a:off x="5353707" y="5391574"/>
                <a:ext cx="185184" cy="46264"/>
              </a:xfrm>
              <a:custGeom>
                <a:avLst/>
                <a:gdLst>
                  <a:gd name="connsiteX0" fmla="*/ 0 w 185184"/>
                  <a:gd name="connsiteY0" fmla="*/ 0 h 46264"/>
                  <a:gd name="connsiteX1" fmla="*/ 185184 w 185184"/>
                  <a:gd name="connsiteY1" fmla="*/ 0 h 46264"/>
                  <a:gd name="connsiteX2" fmla="*/ 185184 w 185184"/>
                  <a:gd name="connsiteY2" fmla="*/ 46264 h 46264"/>
                  <a:gd name="connsiteX3" fmla="*/ 0 w 185184"/>
                  <a:gd name="connsiteY3" fmla="*/ 46264 h 46264"/>
                </a:gdLst>
                <a:ahLst/>
                <a:cxnLst>
                  <a:cxn ang="0">
                    <a:pos x="connsiteX0" y="connsiteY0"/>
                  </a:cxn>
                  <a:cxn ang="0">
                    <a:pos x="connsiteX1" y="connsiteY1"/>
                  </a:cxn>
                  <a:cxn ang="0">
                    <a:pos x="connsiteX2" y="connsiteY2"/>
                  </a:cxn>
                  <a:cxn ang="0">
                    <a:pos x="connsiteX3" y="connsiteY3"/>
                  </a:cxn>
                </a:cxnLst>
                <a:rect l="l" t="t" r="r" b="b"/>
                <a:pathLst>
                  <a:path w="185184" h="46264">
                    <a:moveTo>
                      <a:pt x="0" y="0"/>
                    </a:moveTo>
                    <a:lnTo>
                      <a:pt x="185184" y="0"/>
                    </a:lnTo>
                    <a:lnTo>
                      <a:pt x="185184" y="46264"/>
                    </a:lnTo>
                    <a:lnTo>
                      <a:pt x="0" y="46264"/>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43" name="Freeform: Shape 742">
                <a:extLst>
                  <a:ext uri="{FF2B5EF4-FFF2-40B4-BE49-F238E27FC236}">
                    <a16:creationId xmlns:a16="http://schemas.microsoft.com/office/drawing/2014/main" id="{DAE93102-B737-F478-119E-FF7B40D0E5F2}"/>
                  </a:ext>
                </a:extLst>
              </p:cNvPr>
              <p:cNvSpPr/>
              <p:nvPr/>
            </p:nvSpPr>
            <p:spPr>
              <a:xfrm>
                <a:off x="5353707" y="5443078"/>
                <a:ext cx="185184" cy="46264"/>
              </a:xfrm>
              <a:custGeom>
                <a:avLst/>
                <a:gdLst>
                  <a:gd name="connsiteX0" fmla="*/ 0 w 185184"/>
                  <a:gd name="connsiteY0" fmla="*/ 0 h 46264"/>
                  <a:gd name="connsiteX1" fmla="*/ 185184 w 185184"/>
                  <a:gd name="connsiteY1" fmla="*/ 0 h 46264"/>
                  <a:gd name="connsiteX2" fmla="*/ 185184 w 185184"/>
                  <a:gd name="connsiteY2" fmla="*/ 46264 h 46264"/>
                  <a:gd name="connsiteX3" fmla="*/ 0 w 185184"/>
                  <a:gd name="connsiteY3" fmla="*/ 46264 h 46264"/>
                </a:gdLst>
                <a:ahLst/>
                <a:cxnLst>
                  <a:cxn ang="0">
                    <a:pos x="connsiteX0" y="connsiteY0"/>
                  </a:cxn>
                  <a:cxn ang="0">
                    <a:pos x="connsiteX1" y="connsiteY1"/>
                  </a:cxn>
                  <a:cxn ang="0">
                    <a:pos x="connsiteX2" y="connsiteY2"/>
                  </a:cxn>
                  <a:cxn ang="0">
                    <a:pos x="connsiteX3" y="connsiteY3"/>
                  </a:cxn>
                </a:cxnLst>
                <a:rect l="l" t="t" r="r" b="b"/>
                <a:pathLst>
                  <a:path w="185184" h="46264">
                    <a:moveTo>
                      <a:pt x="0" y="0"/>
                    </a:moveTo>
                    <a:lnTo>
                      <a:pt x="185184" y="0"/>
                    </a:lnTo>
                    <a:lnTo>
                      <a:pt x="185184" y="46264"/>
                    </a:lnTo>
                    <a:lnTo>
                      <a:pt x="0" y="46264"/>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44" name="Freeform: Shape 743">
                <a:extLst>
                  <a:ext uri="{FF2B5EF4-FFF2-40B4-BE49-F238E27FC236}">
                    <a16:creationId xmlns:a16="http://schemas.microsoft.com/office/drawing/2014/main" id="{97007836-3A4B-956C-6C39-55A6F6A5F273}"/>
                  </a:ext>
                </a:extLst>
              </p:cNvPr>
              <p:cNvSpPr/>
              <p:nvPr/>
            </p:nvSpPr>
            <p:spPr>
              <a:xfrm>
                <a:off x="5353707" y="5493048"/>
                <a:ext cx="185184" cy="28883"/>
              </a:xfrm>
              <a:custGeom>
                <a:avLst/>
                <a:gdLst>
                  <a:gd name="connsiteX0" fmla="*/ 0 w 185184"/>
                  <a:gd name="connsiteY0" fmla="*/ 0 h 28883"/>
                  <a:gd name="connsiteX1" fmla="*/ 185184 w 185184"/>
                  <a:gd name="connsiteY1" fmla="*/ 0 h 28883"/>
                  <a:gd name="connsiteX2" fmla="*/ 185184 w 185184"/>
                  <a:gd name="connsiteY2" fmla="*/ 28883 h 28883"/>
                  <a:gd name="connsiteX3" fmla="*/ 0 w 185184"/>
                  <a:gd name="connsiteY3" fmla="*/ 28883 h 28883"/>
                </a:gdLst>
                <a:ahLst/>
                <a:cxnLst>
                  <a:cxn ang="0">
                    <a:pos x="connsiteX0" y="connsiteY0"/>
                  </a:cxn>
                  <a:cxn ang="0">
                    <a:pos x="connsiteX1" y="connsiteY1"/>
                  </a:cxn>
                  <a:cxn ang="0">
                    <a:pos x="connsiteX2" y="connsiteY2"/>
                  </a:cxn>
                  <a:cxn ang="0">
                    <a:pos x="connsiteX3" y="connsiteY3"/>
                  </a:cxn>
                </a:cxnLst>
                <a:rect l="l" t="t" r="r" b="b"/>
                <a:pathLst>
                  <a:path w="185184" h="28883">
                    <a:moveTo>
                      <a:pt x="0" y="0"/>
                    </a:moveTo>
                    <a:lnTo>
                      <a:pt x="185184" y="0"/>
                    </a:lnTo>
                    <a:lnTo>
                      <a:pt x="185184" y="28883"/>
                    </a:lnTo>
                    <a:lnTo>
                      <a:pt x="0" y="28883"/>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nvGrpSpPr>
              <p:cNvPr id="745" name="Graphic 7">
                <a:extLst>
                  <a:ext uri="{FF2B5EF4-FFF2-40B4-BE49-F238E27FC236}">
                    <a16:creationId xmlns:a16="http://schemas.microsoft.com/office/drawing/2014/main" id="{AA4E7324-5C9F-DFC7-9B88-BA6A79062758}"/>
                  </a:ext>
                </a:extLst>
              </p:cNvPr>
              <p:cNvGrpSpPr/>
              <p:nvPr/>
            </p:nvGrpSpPr>
            <p:grpSpPr>
              <a:xfrm>
                <a:off x="5366359" y="5398348"/>
                <a:ext cx="159879" cy="29905"/>
                <a:chOff x="5366359" y="5398348"/>
                <a:chExt cx="159879" cy="29905"/>
              </a:xfrm>
              <a:solidFill>
                <a:srgbClr val="8F5DA2"/>
              </a:solidFill>
            </p:grpSpPr>
            <p:sp>
              <p:nvSpPr>
                <p:cNvPr id="780" name="Freeform: Shape 779">
                  <a:extLst>
                    <a:ext uri="{FF2B5EF4-FFF2-40B4-BE49-F238E27FC236}">
                      <a16:creationId xmlns:a16="http://schemas.microsoft.com/office/drawing/2014/main" id="{DA108D2A-8C75-EEA5-79A7-69F3E2D420A6}"/>
                    </a:ext>
                  </a:extLst>
                </p:cNvPr>
                <p:cNvSpPr/>
                <p:nvPr/>
              </p:nvSpPr>
              <p:spPr>
                <a:xfrm>
                  <a:off x="5404572" y="5398348"/>
                  <a:ext cx="121666" cy="29905"/>
                </a:xfrm>
                <a:custGeom>
                  <a:avLst/>
                  <a:gdLst>
                    <a:gd name="connsiteX0" fmla="*/ 121539 w 121666"/>
                    <a:gd name="connsiteY0" fmla="*/ 6134 h 29905"/>
                    <a:gd name="connsiteX1" fmla="*/ 121539 w 121666"/>
                    <a:gd name="connsiteY1" fmla="*/ 0 h 29905"/>
                    <a:gd name="connsiteX2" fmla="*/ 0 w 121666"/>
                    <a:gd name="connsiteY2" fmla="*/ 0 h 29905"/>
                    <a:gd name="connsiteX3" fmla="*/ 0 w 121666"/>
                    <a:gd name="connsiteY3" fmla="*/ 6390 h 29905"/>
                    <a:gd name="connsiteX4" fmla="*/ 5112 w 121666"/>
                    <a:gd name="connsiteY4" fmla="*/ 6390 h 29905"/>
                    <a:gd name="connsiteX5" fmla="*/ 5112 w 121666"/>
                    <a:gd name="connsiteY5" fmla="*/ 12397 h 29905"/>
                    <a:gd name="connsiteX6" fmla="*/ 0 w 121666"/>
                    <a:gd name="connsiteY6" fmla="*/ 12397 h 29905"/>
                    <a:gd name="connsiteX7" fmla="*/ 0 w 121666"/>
                    <a:gd name="connsiteY7" fmla="*/ 18787 h 29905"/>
                    <a:gd name="connsiteX8" fmla="*/ 5112 w 121666"/>
                    <a:gd name="connsiteY8" fmla="*/ 18787 h 29905"/>
                    <a:gd name="connsiteX9" fmla="*/ 5112 w 121666"/>
                    <a:gd name="connsiteY9" fmla="*/ 25688 h 29905"/>
                    <a:gd name="connsiteX10" fmla="*/ 11502 w 121666"/>
                    <a:gd name="connsiteY10" fmla="*/ 25688 h 29905"/>
                    <a:gd name="connsiteX11" fmla="*/ 11502 w 121666"/>
                    <a:gd name="connsiteY11" fmla="*/ 6390 h 29905"/>
                    <a:gd name="connsiteX12" fmla="*/ 34123 w 121666"/>
                    <a:gd name="connsiteY12" fmla="*/ 6390 h 29905"/>
                    <a:gd name="connsiteX13" fmla="*/ 34123 w 121666"/>
                    <a:gd name="connsiteY13" fmla="*/ 23132 h 29905"/>
                    <a:gd name="connsiteX14" fmla="*/ 40513 w 121666"/>
                    <a:gd name="connsiteY14" fmla="*/ 23132 h 29905"/>
                    <a:gd name="connsiteX15" fmla="*/ 40513 w 121666"/>
                    <a:gd name="connsiteY15" fmla="*/ 6390 h 29905"/>
                    <a:gd name="connsiteX16" fmla="*/ 59556 w 121666"/>
                    <a:gd name="connsiteY16" fmla="*/ 6390 h 29905"/>
                    <a:gd name="connsiteX17" fmla="*/ 59556 w 121666"/>
                    <a:gd name="connsiteY17" fmla="*/ 23132 h 29905"/>
                    <a:gd name="connsiteX18" fmla="*/ 65946 w 121666"/>
                    <a:gd name="connsiteY18" fmla="*/ 23132 h 29905"/>
                    <a:gd name="connsiteX19" fmla="*/ 65946 w 121666"/>
                    <a:gd name="connsiteY19" fmla="*/ 6390 h 29905"/>
                    <a:gd name="connsiteX20" fmla="*/ 78726 w 121666"/>
                    <a:gd name="connsiteY20" fmla="*/ 6390 h 29905"/>
                    <a:gd name="connsiteX21" fmla="*/ 78726 w 121666"/>
                    <a:gd name="connsiteY21" fmla="*/ 12524 h 29905"/>
                    <a:gd name="connsiteX22" fmla="*/ 90995 w 121666"/>
                    <a:gd name="connsiteY22" fmla="*/ 12524 h 29905"/>
                    <a:gd name="connsiteX23" fmla="*/ 90995 w 121666"/>
                    <a:gd name="connsiteY23" fmla="*/ 29906 h 29905"/>
                    <a:gd name="connsiteX24" fmla="*/ 97385 w 121666"/>
                    <a:gd name="connsiteY24" fmla="*/ 29906 h 29905"/>
                    <a:gd name="connsiteX25" fmla="*/ 97385 w 121666"/>
                    <a:gd name="connsiteY25" fmla="*/ 12524 h 29905"/>
                    <a:gd name="connsiteX26" fmla="*/ 115277 w 121666"/>
                    <a:gd name="connsiteY26" fmla="*/ 12524 h 29905"/>
                    <a:gd name="connsiteX27" fmla="*/ 115277 w 121666"/>
                    <a:gd name="connsiteY27" fmla="*/ 29906 h 29905"/>
                    <a:gd name="connsiteX28" fmla="*/ 121667 w 121666"/>
                    <a:gd name="connsiteY28" fmla="*/ 29906 h 29905"/>
                    <a:gd name="connsiteX29" fmla="*/ 121667 w 121666"/>
                    <a:gd name="connsiteY29" fmla="*/ 6134 h 29905"/>
                    <a:gd name="connsiteX30" fmla="*/ 121539 w 121666"/>
                    <a:gd name="connsiteY30" fmla="*/ 6134 h 29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666" h="29905">
                      <a:moveTo>
                        <a:pt x="121539" y="6134"/>
                      </a:moveTo>
                      <a:lnTo>
                        <a:pt x="121539" y="0"/>
                      </a:lnTo>
                      <a:lnTo>
                        <a:pt x="0" y="0"/>
                      </a:lnTo>
                      <a:lnTo>
                        <a:pt x="0" y="6390"/>
                      </a:lnTo>
                      <a:lnTo>
                        <a:pt x="5112" y="6390"/>
                      </a:lnTo>
                      <a:lnTo>
                        <a:pt x="5112" y="12397"/>
                      </a:lnTo>
                      <a:lnTo>
                        <a:pt x="0" y="12397"/>
                      </a:lnTo>
                      <a:lnTo>
                        <a:pt x="0" y="18787"/>
                      </a:lnTo>
                      <a:lnTo>
                        <a:pt x="5112" y="18787"/>
                      </a:lnTo>
                      <a:lnTo>
                        <a:pt x="5112" y="25688"/>
                      </a:lnTo>
                      <a:lnTo>
                        <a:pt x="11502" y="25688"/>
                      </a:lnTo>
                      <a:lnTo>
                        <a:pt x="11502" y="6390"/>
                      </a:lnTo>
                      <a:lnTo>
                        <a:pt x="34123" y="6390"/>
                      </a:lnTo>
                      <a:lnTo>
                        <a:pt x="34123" y="23132"/>
                      </a:lnTo>
                      <a:lnTo>
                        <a:pt x="40513" y="23132"/>
                      </a:lnTo>
                      <a:lnTo>
                        <a:pt x="40513" y="6390"/>
                      </a:lnTo>
                      <a:lnTo>
                        <a:pt x="59556" y="6390"/>
                      </a:lnTo>
                      <a:lnTo>
                        <a:pt x="59556" y="23132"/>
                      </a:lnTo>
                      <a:lnTo>
                        <a:pt x="65946" y="23132"/>
                      </a:lnTo>
                      <a:lnTo>
                        <a:pt x="65946" y="6390"/>
                      </a:lnTo>
                      <a:lnTo>
                        <a:pt x="78726" y="6390"/>
                      </a:lnTo>
                      <a:lnTo>
                        <a:pt x="78726" y="12524"/>
                      </a:lnTo>
                      <a:lnTo>
                        <a:pt x="90995" y="12524"/>
                      </a:lnTo>
                      <a:lnTo>
                        <a:pt x="90995" y="29906"/>
                      </a:lnTo>
                      <a:lnTo>
                        <a:pt x="97385" y="29906"/>
                      </a:lnTo>
                      <a:lnTo>
                        <a:pt x="97385" y="12524"/>
                      </a:lnTo>
                      <a:lnTo>
                        <a:pt x="115277" y="12524"/>
                      </a:lnTo>
                      <a:lnTo>
                        <a:pt x="115277" y="29906"/>
                      </a:lnTo>
                      <a:lnTo>
                        <a:pt x="121667" y="29906"/>
                      </a:lnTo>
                      <a:lnTo>
                        <a:pt x="121667" y="6134"/>
                      </a:lnTo>
                      <a:lnTo>
                        <a:pt x="121539" y="613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1" name="Freeform: Shape 780">
                  <a:extLst>
                    <a:ext uri="{FF2B5EF4-FFF2-40B4-BE49-F238E27FC236}">
                      <a16:creationId xmlns:a16="http://schemas.microsoft.com/office/drawing/2014/main" id="{35C3AEE6-2028-B4AD-8F54-FAC4F4795E1D}"/>
                    </a:ext>
                  </a:extLst>
                </p:cNvPr>
                <p:cNvSpPr/>
                <p:nvPr/>
              </p:nvSpPr>
              <p:spPr>
                <a:xfrm>
                  <a:off x="5477802" y="5420585"/>
                  <a:ext cx="6390" cy="5878"/>
                </a:xfrm>
                <a:custGeom>
                  <a:avLst/>
                  <a:gdLst>
                    <a:gd name="connsiteX0" fmla="*/ 0 w 6390"/>
                    <a:gd name="connsiteY0" fmla="*/ 0 h 5878"/>
                    <a:gd name="connsiteX1" fmla="*/ 6390 w 6390"/>
                    <a:gd name="connsiteY1" fmla="*/ 0 h 5878"/>
                    <a:gd name="connsiteX2" fmla="*/ 6390 w 6390"/>
                    <a:gd name="connsiteY2" fmla="*/ 5879 h 5878"/>
                    <a:gd name="connsiteX3" fmla="*/ 0 w 6390"/>
                    <a:gd name="connsiteY3" fmla="*/ 5879 h 5878"/>
                  </a:gdLst>
                  <a:ahLst/>
                  <a:cxnLst>
                    <a:cxn ang="0">
                      <a:pos x="connsiteX0" y="connsiteY0"/>
                    </a:cxn>
                    <a:cxn ang="0">
                      <a:pos x="connsiteX1" y="connsiteY1"/>
                    </a:cxn>
                    <a:cxn ang="0">
                      <a:pos x="connsiteX2" y="connsiteY2"/>
                    </a:cxn>
                    <a:cxn ang="0">
                      <a:pos x="connsiteX3" y="connsiteY3"/>
                    </a:cxn>
                  </a:cxnLst>
                  <a:rect l="l" t="t" r="r" b="b"/>
                  <a:pathLst>
                    <a:path w="6390" h="5878">
                      <a:moveTo>
                        <a:pt x="0" y="0"/>
                      </a:moveTo>
                      <a:lnTo>
                        <a:pt x="6390" y="0"/>
                      </a:lnTo>
                      <a:lnTo>
                        <a:pt x="6390" y="5879"/>
                      </a:lnTo>
                      <a:lnTo>
                        <a:pt x="0" y="587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2" name="Freeform: Shape 781">
                  <a:extLst>
                    <a:ext uri="{FF2B5EF4-FFF2-40B4-BE49-F238E27FC236}">
                      <a16:creationId xmlns:a16="http://schemas.microsoft.com/office/drawing/2014/main" id="{4092363A-E44F-AB8A-F228-CCAF7C49CE8C}"/>
                    </a:ext>
                  </a:extLst>
                </p:cNvPr>
                <p:cNvSpPr/>
                <p:nvPr/>
              </p:nvSpPr>
              <p:spPr>
                <a:xfrm>
                  <a:off x="5506685" y="5418029"/>
                  <a:ext cx="4856" cy="4856"/>
                </a:xfrm>
                <a:custGeom>
                  <a:avLst/>
                  <a:gdLst>
                    <a:gd name="connsiteX0" fmla="*/ 0 w 4856"/>
                    <a:gd name="connsiteY0" fmla="*/ 0 h 4856"/>
                    <a:gd name="connsiteX1" fmla="*/ 4856 w 4856"/>
                    <a:gd name="connsiteY1" fmla="*/ 0 h 4856"/>
                    <a:gd name="connsiteX2" fmla="*/ 4856 w 4856"/>
                    <a:gd name="connsiteY2" fmla="*/ 4857 h 4856"/>
                    <a:gd name="connsiteX3" fmla="*/ 0 w 4856"/>
                    <a:gd name="connsiteY3" fmla="*/ 4857 h 4856"/>
                  </a:gdLst>
                  <a:ahLst/>
                  <a:cxnLst>
                    <a:cxn ang="0">
                      <a:pos x="connsiteX0" y="connsiteY0"/>
                    </a:cxn>
                    <a:cxn ang="0">
                      <a:pos x="connsiteX1" y="connsiteY1"/>
                    </a:cxn>
                    <a:cxn ang="0">
                      <a:pos x="connsiteX2" y="connsiteY2"/>
                    </a:cxn>
                    <a:cxn ang="0">
                      <a:pos x="connsiteX3" y="connsiteY3"/>
                    </a:cxn>
                  </a:cxnLst>
                  <a:rect l="l" t="t" r="r" b="b"/>
                  <a:pathLst>
                    <a:path w="4856" h="4856">
                      <a:moveTo>
                        <a:pt x="0" y="0"/>
                      </a:moveTo>
                      <a:lnTo>
                        <a:pt x="4856" y="0"/>
                      </a:lnTo>
                      <a:lnTo>
                        <a:pt x="4856" y="4857"/>
                      </a:lnTo>
                      <a:lnTo>
                        <a:pt x="0" y="485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3" name="Freeform: Shape 782">
                  <a:extLst>
                    <a:ext uri="{FF2B5EF4-FFF2-40B4-BE49-F238E27FC236}">
                      <a16:creationId xmlns:a16="http://schemas.microsoft.com/office/drawing/2014/main" id="{E49BD7F6-0988-90C8-DC0D-08FD1B0807C3}"/>
                    </a:ext>
                  </a:extLst>
                </p:cNvPr>
                <p:cNvSpPr/>
                <p:nvPr/>
              </p:nvSpPr>
              <p:spPr>
                <a:xfrm>
                  <a:off x="5448791" y="5417390"/>
                  <a:ext cx="11246" cy="5367"/>
                </a:xfrm>
                <a:custGeom>
                  <a:avLst/>
                  <a:gdLst>
                    <a:gd name="connsiteX0" fmla="*/ 0 w 11246"/>
                    <a:gd name="connsiteY0" fmla="*/ 0 h 5367"/>
                    <a:gd name="connsiteX1" fmla="*/ 11247 w 11246"/>
                    <a:gd name="connsiteY1" fmla="*/ 0 h 5367"/>
                    <a:gd name="connsiteX2" fmla="*/ 11247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7" y="0"/>
                      </a:lnTo>
                      <a:lnTo>
                        <a:pt x="11247"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4" name="Freeform: Shape 783">
                  <a:extLst>
                    <a:ext uri="{FF2B5EF4-FFF2-40B4-BE49-F238E27FC236}">
                      <a16:creationId xmlns:a16="http://schemas.microsoft.com/office/drawing/2014/main" id="{B13C8835-3C41-B805-7BF8-969621E1F2AD}"/>
                    </a:ext>
                  </a:extLst>
                </p:cNvPr>
                <p:cNvSpPr/>
                <p:nvPr/>
              </p:nvSpPr>
              <p:spPr>
                <a:xfrm>
                  <a:off x="5446363" y="5406016"/>
                  <a:ext cx="11246" cy="5367"/>
                </a:xfrm>
                <a:custGeom>
                  <a:avLst/>
                  <a:gdLst>
                    <a:gd name="connsiteX0" fmla="*/ 0 w 11246"/>
                    <a:gd name="connsiteY0" fmla="*/ 0 h 5367"/>
                    <a:gd name="connsiteX1" fmla="*/ 11246 w 11246"/>
                    <a:gd name="connsiteY1" fmla="*/ 0 h 5367"/>
                    <a:gd name="connsiteX2" fmla="*/ 11246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6" y="0"/>
                      </a:lnTo>
                      <a:lnTo>
                        <a:pt x="11246"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5" name="Freeform: Shape 784">
                  <a:extLst>
                    <a:ext uri="{FF2B5EF4-FFF2-40B4-BE49-F238E27FC236}">
                      <a16:creationId xmlns:a16="http://schemas.microsoft.com/office/drawing/2014/main" id="{209ACB5A-1052-6482-C502-3E397F2A788C}"/>
                    </a:ext>
                  </a:extLst>
                </p:cNvPr>
                <p:cNvSpPr/>
                <p:nvPr/>
              </p:nvSpPr>
              <p:spPr>
                <a:xfrm>
                  <a:off x="5378373" y="5405121"/>
                  <a:ext cx="18914" cy="12268"/>
                </a:xfrm>
                <a:custGeom>
                  <a:avLst/>
                  <a:gdLst>
                    <a:gd name="connsiteX0" fmla="*/ 0 w 18914"/>
                    <a:gd name="connsiteY0" fmla="*/ 0 h 12268"/>
                    <a:gd name="connsiteX1" fmla="*/ 18915 w 18914"/>
                    <a:gd name="connsiteY1" fmla="*/ 0 h 12268"/>
                    <a:gd name="connsiteX2" fmla="*/ 18915 w 18914"/>
                    <a:gd name="connsiteY2" fmla="*/ 12269 h 12268"/>
                    <a:gd name="connsiteX3" fmla="*/ 0 w 1891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914" h="12268">
                      <a:moveTo>
                        <a:pt x="0" y="0"/>
                      </a:moveTo>
                      <a:lnTo>
                        <a:pt x="18915" y="0"/>
                      </a:lnTo>
                      <a:lnTo>
                        <a:pt x="18915"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6" name="Freeform: Shape 785">
                  <a:extLst>
                    <a:ext uri="{FF2B5EF4-FFF2-40B4-BE49-F238E27FC236}">
                      <a16:creationId xmlns:a16="http://schemas.microsoft.com/office/drawing/2014/main" id="{5F604A22-0631-F3B0-6307-15327A8C6310}"/>
                    </a:ext>
                  </a:extLst>
                </p:cNvPr>
                <p:cNvSpPr/>
                <p:nvPr/>
              </p:nvSpPr>
              <p:spPr>
                <a:xfrm>
                  <a:off x="5366359" y="5405121"/>
                  <a:ext cx="6262" cy="12268"/>
                </a:xfrm>
                <a:custGeom>
                  <a:avLst/>
                  <a:gdLst>
                    <a:gd name="connsiteX0" fmla="*/ 0 w 6262"/>
                    <a:gd name="connsiteY0" fmla="*/ 0 h 12268"/>
                    <a:gd name="connsiteX1" fmla="*/ 6262 w 6262"/>
                    <a:gd name="connsiteY1" fmla="*/ 0 h 12268"/>
                    <a:gd name="connsiteX2" fmla="*/ 6262 w 6262"/>
                    <a:gd name="connsiteY2" fmla="*/ 12269 h 12268"/>
                    <a:gd name="connsiteX3" fmla="*/ 0 w 6262"/>
                    <a:gd name="connsiteY3" fmla="*/ 12269 h 12268"/>
                  </a:gdLst>
                  <a:ahLst/>
                  <a:cxnLst>
                    <a:cxn ang="0">
                      <a:pos x="connsiteX0" y="connsiteY0"/>
                    </a:cxn>
                    <a:cxn ang="0">
                      <a:pos x="connsiteX1" y="connsiteY1"/>
                    </a:cxn>
                    <a:cxn ang="0">
                      <a:pos x="connsiteX2" y="connsiteY2"/>
                    </a:cxn>
                    <a:cxn ang="0">
                      <a:pos x="connsiteX3" y="connsiteY3"/>
                    </a:cxn>
                  </a:cxnLst>
                  <a:rect l="l" t="t" r="r" b="b"/>
                  <a:pathLst>
                    <a:path w="6262" h="12268">
                      <a:moveTo>
                        <a:pt x="0" y="0"/>
                      </a:moveTo>
                      <a:lnTo>
                        <a:pt x="6262" y="0"/>
                      </a:lnTo>
                      <a:lnTo>
                        <a:pt x="6262"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46" name="Graphic 7">
                <a:extLst>
                  <a:ext uri="{FF2B5EF4-FFF2-40B4-BE49-F238E27FC236}">
                    <a16:creationId xmlns:a16="http://schemas.microsoft.com/office/drawing/2014/main" id="{BA95CD5C-08D7-064A-2F04-72981460C1C6}"/>
                  </a:ext>
                </a:extLst>
              </p:cNvPr>
              <p:cNvGrpSpPr/>
              <p:nvPr/>
            </p:nvGrpSpPr>
            <p:grpSpPr>
              <a:xfrm>
                <a:off x="5366359" y="5449596"/>
                <a:ext cx="159879" cy="29905"/>
                <a:chOff x="5366359" y="5449596"/>
                <a:chExt cx="159879" cy="29905"/>
              </a:xfrm>
              <a:solidFill>
                <a:srgbClr val="8F5DA2"/>
              </a:solidFill>
            </p:grpSpPr>
            <p:sp>
              <p:nvSpPr>
                <p:cNvPr id="773" name="Freeform: Shape 772">
                  <a:extLst>
                    <a:ext uri="{FF2B5EF4-FFF2-40B4-BE49-F238E27FC236}">
                      <a16:creationId xmlns:a16="http://schemas.microsoft.com/office/drawing/2014/main" id="{A128F079-0DF7-FCB4-BFB3-174BD31A3C28}"/>
                    </a:ext>
                  </a:extLst>
                </p:cNvPr>
                <p:cNvSpPr/>
                <p:nvPr/>
              </p:nvSpPr>
              <p:spPr>
                <a:xfrm>
                  <a:off x="5404572" y="5449596"/>
                  <a:ext cx="121666" cy="29905"/>
                </a:xfrm>
                <a:custGeom>
                  <a:avLst/>
                  <a:gdLst>
                    <a:gd name="connsiteX0" fmla="*/ 121539 w 121666"/>
                    <a:gd name="connsiteY0" fmla="*/ 6134 h 29905"/>
                    <a:gd name="connsiteX1" fmla="*/ 121539 w 121666"/>
                    <a:gd name="connsiteY1" fmla="*/ 0 h 29905"/>
                    <a:gd name="connsiteX2" fmla="*/ 0 w 121666"/>
                    <a:gd name="connsiteY2" fmla="*/ 0 h 29905"/>
                    <a:gd name="connsiteX3" fmla="*/ 0 w 121666"/>
                    <a:gd name="connsiteY3" fmla="*/ 6390 h 29905"/>
                    <a:gd name="connsiteX4" fmla="*/ 5112 w 121666"/>
                    <a:gd name="connsiteY4" fmla="*/ 6390 h 29905"/>
                    <a:gd name="connsiteX5" fmla="*/ 5112 w 121666"/>
                    <a:gd name="connsiteY5" fmla="*/ 12524 h 29905"/>
                    <a:gd name="connsiteX6" fmla="*/ 0 w 121666"/>
                    <a:gd name="connsiteY6" fmla="*/ 12524 h 29905"/>
                    <a:gd name="connsiteX7" fmla="*/ 0 w 121666"/>
                    <a:gd name="connsiteY7" fmla="*/ 18915 h 29905"/>
                    <a:gd name="connsiteX8" fmla="*/ 5112 w 121666"/>
                    <a:gd name="connsiteY8" fmla="*/ 18915 h 29905"/>
                    <a:gd name="connsiteX9" fmla="*/ 5112 w 121666"/>
                    <a:gd name="connsiteY9" fmla="*/ 25688 h 29905"/>
                    <a:gd name="connsiteX10" fmla="*/ 11502 w 121666"/>
                    <a:gd name="connsiteY10" fmla="*/ 25688 h 29905"/>
                    <a:gd name="connsiteX11" fmla="*/ 11502 w 121666"/>
                    <a:gd name="connsiteY11" fmla="*/ 6390 h 29905"/>
                    <a:gd name="connsiteX12" fmla="*/ 34123 w 121666"/>
                    <a:gd name="connsiteY12" fmla="*/ 6390 h 29905"/>
                    <a:gd name="connsiteX13" fmla="*/ 34123 w 121666"/>
                    <a:gd name="connsiteY13" fmla="*/ 23260 h 29905"/>
                    <a:gd name="connsiteX14" fmla="*/ 40513 w 121666"/>
                    <a:gd name="connsiteY14" fmla="*/ 23260 h 29905"/>
                    <a:gd name="connsiteX15" fmla="*/ 40513 w 121666"/>
                    <a:gd name="connsiteY15" fmla="*/ 6390 h 29905"/>
                    <a:gd name="connsiteX16" fmla="*/ 59556 w 121666"/>
                    <a:gd name="connsiteY16" fmla="*/ 6390 h 29905"/>
                    <a:gd name="connsiteX17" fmla="*/ 59556 w 121666"/>
                    <a:gd name="connsiteY17" fmla="*/ 23260 h 29905"/>
                    <a:gd name="connsiteX18" fmla="*/ 65946 w 121666"/>
                    <a:gd name="connsiteY18" fmla="*/ 23260 h 29905"/>
                    <a:gd name="connsiteX19" fmla="*/ 65946 w 121666"/>
                    <a:gd name="connsiteY19" fmla="*/ 6390 h 29905"/>
                    <a:gd name="connsiteX20" fmla="*/ 78726 w 121666"/>
                    <a:gd name="connsiteY20" fmla="*/ 6390 h 29905"/>
                    <a:gd name="connsiteX21" fmla="*/ 78726 w 121666"/>
                    <a:gd name="connsiteY21" fmla="*/ 12524 h 29905"/>
                    <a:gd name="connsiteX22" fmla="*/ 90995 w 121666"/>
                    <a:gd name="connsiteY22" fmla="*/ 12524 h 29905"/>
                    <a:gd name="connsiteX23" fmla="*/ 90995 w 121666"/>
                    <a:gd name="connsiteY23" fmla="*/ 29906 h 29905"/>
                    <a:gd name="connsiteX24" fmla="*/ 97385 w 121666"/>
                    <a:gd name="connsiteY24" fmla="*/ 29906 h 29905"/>
                    <a:gd name="connsiteX25" fmla="*/ 97385 w 121666"/>
                    <a:gd name="connsiteY25" fmla="*/ 12524 h 29905"/>
                    <a:gd name="connsiteX26" fmla="*/ 115277 w 121666"/>
                    <a:gd name="connsiteY26" fmla="*/ 12524 h 29905"/>
                    <a:gd name="connsiteX27" fmla="*/ 115277 w 121666"/>
                    <a:gd name="connsiteY27" fmla="*/ 29906 h 29905"/>
                    <a:gd name="connsiteX28" fmla="*/ 121667 w 121666"/>
                    <a:gd name="connsiteY28" fmla="*/ 29906 h 29905"/>
                    <a:gd name="connsiteX29" fmla="*/ 121667 w 121666"/>
                    <a:gd name="connsiteY29" fmla="*/ 6134 h 29905"/>
                    <a:gd name="connsiteX30" fmla="*/ 121539 w 121666"/>
                    <a:gd name="connsiteY30" fmla="*/ 6134 h 29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666" h="29905">
                      <a:moveTo>
                        <a:pt x="121539" y="6134"/>
                      </a:moveTo>
                      <a:lnTo>
                        <a:pt x="121539" y="0"/>
                      </a:lnTo>
                      <a:lnTo>
                        <a:pt x="0" y="0"/>
                      </a:lnTo>
                      <a:lnTo>
                        <a:pt x="0" y="6390"/>
                      </a:lnTo>
                      <a:lnTo>
                        <a:pt x="5112" y="6390"/>
                      </a:lnTo>
                      <a:lnTo>
                        <a:pt x="5112" y="12524"/>
                      </a:lnTo>
                      <a:lnTo>
                        <a:pt x="0" y="12524"/>
                      </a:lnTo>
                      <a:lnTo>
                        <a:pt x="0" y="18915"/>
                      </a:lnTo>
                      <a:lnTo>
                        <a:pt x="5112" y="18915"/>
                      </a:lnTo>
                      <a:lnTo>
                        <a:pt x="5112" y="25688"/>
                      </a:lnTo>
                      <a:lnTo>
                        <a:pt x="11502" y="25688"/>
                      </a:lnTo>
                      <a:lnTo>
                        <a:pt x="11502" y="6390"/>
                      </a:lnTo>
                      <a:lnTo>
                        <a:pt x="34123" y="6390"/>
                      </a:lnTo>
                      <a:lnTo>
                        <a:pt x="34123" y="23260"/>
                      </a:lnTo>
                      <a:lnTo>
                        <a:pt x="40513" y="23260"/>
                      </a:lnTo>
                      <a:lnTo>
                        <a:pt x="40513" y="6390"/>
                      </a:lnTo>
                      <a:lnTo>
                        <a:pt x="59556" y="6390"/>
                      </a:lnTo>
                      <a:lnTo>
                        <a:pt x="59556" y="23260"/>
                      </a:lnTo>
                      <a:lnTo>
                        <a:pt x="65946" y="23260"/>
                      </a:lnTo>
                      <a:lnTo>
                        <a:pt x="65946" y="6390"/>
                      </a:lnTo>
                      <a:lnTo>
                        <a:pt x="78726" y="6390"/>
                      </a:lnTo>
                      <a:lnTo>
                        <a:pt x="78726" y="12524"/>
                      </a:lnTo>
                      <a:lnTo>
                        <a:pt x="90995" y="12524"/>
                      </a:lnTo>
                      <a:lnTo>
                        <a:pt x="90995" y="29906"/>
                      </a:lnTo>
                      <a:lnTo>
                        <a:pt x="97385" y="29906"/>
                      </a:lnTo>
                      <a:lnTo>
                        <a:pt x="97385" y="12524"/>
                      </a:lnTo>
                      <a:lnTo>
                        <a:pt x="115277" y="12524"/>
                      </a:lnTo>
                      <a:lnTo>
                        <a:pt x="115277" y="29906"/>
                      </a:lnTo>
                      <a:lnTo>
                        <a:pt x="121667" y="29906"/>
                      </a:lnTo>
                      <a:lnTo>
                        <a:pt x="121667" y="6134"/>
                      </a:lnTo>
                      <a:lnTo>
                        <a:pt x="121539" y="613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4" name="Freeform: Shape 773">
                  <a:extLst>
                    <a:ext uri="{FF2B5EF4-FFF2-40B4-BE49-F238E27FC236}">
                      <a16:creationId xmlns:a16="http://schemas.microsoft.com/office/drawing/2014/main" id="{A3ED7980-972F-A13D-A1B2-B8848B16AD9F}"/>
                    </a:ext>
                  </a:extLst>
                </p:cNvPr>
                <p:cNvSpPr/>
                <p:nvPr/>
              </p:nvSpPr>
              <p:spPr>
                <a:xfrm>
                  <a:off x="5477802" y="5471833"/>
                  <a:ext cx="6390" cy="5878"/>
                </a:xfrm>
                <a:custGeom>
                  <a:avLst/>
                  <a:gdLst>
                    <a:gd name="connsiteX0" fmla="*/ 0 w 6390"/>
                    <a:gd name="connsiteY0" fmla="*/ 0 h 5878"/>
                    <a:gd name="connsiteX1" fmla="*/ 6390 w 6390"/>
                    <a:gd name="connsiteY1" fmla="*/ 0 h 5878"/>
                    <a:gd name="connsiteX2" fmla="*/ 6390 w 6390"/>
                    <a:gd name="connsiteY2" fmla="*/ 5879 h 5878"/>
                    <a:gd name="connsiteX3" fmla="*/ 0 w 6390"/>
                    <a:gd name="connsiteY3" fmla="*/ 5879 h 5878"/>
                  </a:gdLst>
                  <a:ahLst/>
                  <a:cxnLst>
                    <a:cxn ang="0">
                      <a:pos x="connsiteX0" y="connsiteY0"/>
                    </a:cxn>
                    <a:cxn ang="0">
                      <a:pos x="connsiteX1" y="connsiteY1"/>
                    </a:cxn>
                    <a:cxn ang="0">
                      <a:pos x="connsiteX2" y="connsiteY2"/>
                    </a:cxn>
                    <a:cxn ang="0">
                      <a:pos x="connsiteX3" y="connsiteY3"/>
                    </a:cxn>
                  </a:cxnLst>
                  <a:rect l="l" t="t" r="r" b="b"/>
                  <a:pathLst>
                    <a:path w="6390" h="5878">
                      <a:moveTo>
                        <a:pt x="0" y="0"/>
                      </a:moveTo>
                      <a:lnTo>
                        <a:pt x="6390" y="0"/>
                      </a:lnTo>
                      <a:lnTo>
                        <a:pt x="6390" y="5879"/>
                      </a:lnTo>
                      <a:lnTo>
                        <a:pt x="0" y="587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5" name="Freeform: Shape 774">
                  <a:extLst>
                    <a:ext uri="{FF2B5EF4-FFF2-40B4-BE49-F238E27FC236}">
                      <a16:creationId xmlns:a16="http://schemas.microsoft.com/office/drawing/2014/main" id="{7AFEFF4D-2B58-55CC-1328-0823085F7CB6}"/>
                    </a:ext>
                  </a:extLst>
                </p:cNvPr>
                <p:cNvSpPr/>
                <p:nvPr/>
              </p:nvSpPr>
              <p:spPr>
                <a:xfrm>
                  <a:off x="5506685" y="5469277"/>
                  <a:ext cx="4856" cy="4856"/>
                </a:xfrm>
                <a:custGeom>
                  <a:avLst/>
                  <a:gdLst>
                    <a:gd name="connsiteX0" fmla="*/ 0 w 4856"/>
                    <a:gd name="connsiteY0" fmla="*/ 0 h 4856"/>
                    <a:gd name="connsiteX1" fmla="*/ 4856 w 4856"/>
                    <a:gd name="connsiteY1" fmla="*/ 0 h 4856"/>
                    <a:gd name="connsiteX2" fmla="*/ 4856 w 4856"/>
                    <a:gd name="connsiteY2" fmla="*/ 4856 h 4856"/>
                    <a:gd name="connsiteX3" fmla="*/ 0 w 4856"/>
                    <a:gd name="connsiteY3" fmla="*/ 4856 h 4856"/>
                  </a:gdLst>
                  <a:ahLst/>
                  <a:cxnLst>
                    <a:cxn ang="0">
                      <a:pos x="connsiteX0" y="connsiteY0"/>
                    </a:cxn>
                    <a:cxn ang="0">
                      <a:pos x="connsiteX1" y="connsiteY1"/>
                    </a:cxn>
                    <a:cxn ang="0">
                      <a:pos x="connsiteX2" y="connsiteY2"/>
                    </a:cxn>
                    <a:cxn ang="0">
                      <a:pos x="connsiteX3" y="connsiteY3"/>
                    </a:cxn>
                  </a:cxnLst>
                  <a:rect l="l" t="t" r="r" b="b"/>
                  <a:pathLst>
                    <a:path w="4856" h="4856">
                      <a:moveTo>
                        <a:pt x="0" y="0"/>
                      </a:moveTo>
                      <a:lnTo>
                        <a:pt x="4856" y="0"/>
                      </a:lnTo>
                      <a:lnTo>
                        <a:pt x="4856" y="4856"/>
                      </a:lnTo>
                      <a:lnTo>
                        <a:pt x="0" y="485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6" name="Freeform: Shape 775">
                  <a:extLst>
                    <a:ext uri="{FF2B5EF4-FFF2-40B4-BE49-F238E27FC236}">
                      <a16:creationId xmlns:a16="http://schemas.microsoft.com/office/drawing/2014/main" id="{D6E38A17-B72C-D79F-D4C4-24640B748DA7}"/>
                    </a:ext>
                  </a:extLst>
                </p:cNvPr>
                <p:cNvSpPr/>
                <p:nvPr/>
              </p:nvSpPr>
              <p:spPr>
                <a:xfrm>
                  <a:off x="5448791" y="5468638"/>
                  <a:ext cx="11246" cy="5367"/>
                </a:xfrm>
                <a:custGeom>
                  <a:avLst/>
                  <a:gdLst>
                    <a:gd name="connsiteX0" fmla="*/ 0 w 11246"/>
                    <a:gd name="connsiteY0" fmla="*/ 0 h 5367"/>
                    <a:gd name="connsiteX1" fmla="*/ 11247 w 11246"/>
                    <a:gd name="connsiteY1" fmla="*/ 0 h 5367"/>
                    <a:gd name="connsiteX2" fmla="*/ 11247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7" y="0"/>
                      </a:lnTo>
                      <a:lnTo>
                        <a:pt x="11247"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7" name="Freeform: Shape 776">
                  <a:extLst>
                    <a:ext uri="{FF2B5EF4-FFF2-40B4-BE49-F238E27FC236}">
                      <a16:creationId xmlns:a16="http://schemas.microsoft.com/office/drawing/2014/main" id="{2DA958F4-3F17-92C6-7B50-B1CBA47B371D}"/>
                    </a:ext>
                  </a:extLst>
                </p:cNvPr>
                <p:cNvSpPr/>
                <p:nvPr/>
              </p:nvSpPr>
              <p:spPr>
                <a:xfrm>
                  <a:off x="5446363" y="5457264"/>
                  <a:ext cx="11246" cy="5367"/>
                </a:xfrm>
                <a:custGeom>
                  <a:avLst/>
                  <a:gdLst>
                    <a:gd name="connsiteX0" fmla="*/ 0 w 11246"/>
                    <a:gd name="connsiteY0" fmla="*/ 0 h 5367"/>
                    <a:gd name="connsiteX1" fmla="*/ 11246 w 11246"/>
                    <a:gd name="connsiteY1" fmla="*/ 0 h 5367"/>
                    <a:gd name="connsiteX2" fmla="*/ 11246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6" y="0"/>
                      </a:lnTo>
                      <a:lnTo>
                        <a:pt x="11246"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8" name="Freeform: Shape 777">
                  <a:extLst>
                    <a:ext uri="{FF2B5EF4-FFF2-40B4-BE49-F238E27FC236}">
                      <a16:creationId xmlns:a16="http://schemas.microsoft.com/office/drawing/2014/main" id="{4924921F-4DCC-33D4-4D17-408E840537F3}"/>
                    </a:ext>
                  </a:extLst>
                </p:cNvPr>
                <p:cNvSpPr/>
                <p:nvPr/>
              </p:nvSpPr>
              <p:spPr>
                <a:xfrm>
                  <a:off x="5378373" y="5456369"/>
                  <a:ext cx="18914" cy="12268"/>
                </a:xfrm>
                <a:custGeom>
                  <a:avLst/>
                  <a:gdLst>
                    <a:gd name="connsiteX0" fmla="*/ 0 w 18914"/>
                    <a:gd name="connsiteY0" fmla="*/ 0 h 12268"/>
                    <a:gd name="connsiteX1" fmla="*/ 18915 w 18914"/>
                    <a:gd name="connsiteY1" fmla="*/ 0 h 12268"/>
                    <a:gd name="connsiteX2" fmla="*/ 18915 w 18914"/>
                    <a:gd name="connsiteY2" fmla="*/ 12269 h 12268"/>
                    <a:gd name="connsiteX3" fmla="*/ 0 w 1891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914" h="12268">
                      <a:moveTo>
                        <a:pt x="0" y="0"/>
                      </a:moveTo>
                      <a:lnTo>
                        <a:pt x="18915" y="0"/>
                      </a:lnTo>
                      <a:lnTo>
                        <a:pt x="18915"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9" name="Freeform: Shape 778">
                  <a:extLst>
                    <a:ext uri="{FF2B5EF4-FFF2-40B4-BE49-F238E27FC236}">
                      <a16:creationId xmlns:a16="http://schemas.microsoft.com/office/drawing/2014/main" id="{940F4877-A7B0-90F0-5534-197FB331F81A}"/>
                    </a:ext>
                  </a:extLst>
                </p:cNvPr>
                <p:cNvSpPr/>
                <p:nvPr/>
              </p:nvSpPr>
              <p:spPr>
                <a:xfrm>
                  <a:off x="5366359" y="5456369"/>
                  <a:ext cx="6262" cy="12268"/>
                </a:xfrm>
                <a:custGeom>
                  <a:avLst/>
                  <a:gdLst>
                    <a:gd name="connsiteX0" fmla="*/ 0 w 6262"/>
                    <a:gd name="connsiteY0" fmla="*/ 0 h 12268"/>
                    <a:gd name="connsiteX1" fmla="*/ 6262 w 6262"/>
                    <a:gd name="connsiteY1" fmla="*/ 0 h 12268"/>
                    <a:gd name="connsiteX2" fmla="*/ 6262 w 6262"/>
                    <a:gd name="connsiteY2" fmla="*/ 12269 h 12268"/>
                    <a:gd name="connsiteX3" fmla="*/ 0 w 6262"/>
                    <a:gd name="connsiteY3" fmla="*/ 12269 h 12268"/>
                  </a:gdLst>
                  <a:ahLst/>
                  <a:cxnLst>
                    <a:cxn ang="0">
                      <a:pos x="connsiteX0" y="connsiteY0"/>
                    </a:cxn>
                    <a:cxn ang="0">
                      <a:pos x="connsiteX1" y="connsiteY1"/>
                    </a:cxn>
                    <a:cxn ang="0">
                      <a:pos x="connsiteX2" y="connsiteY2"/>
                    </a:cxn>
                    <a:cxn ang="0">
                      <a:pos x="connsiteX3" y="connsiteY3"/>
                    </a:cxn>
                  </a:cxnLst>
                  <a:rect l="l" t="t" r="r" b="b"/>
                  <a:pathLst>
                    <a:path w="6262" h="12268">
                      <a:moveTo>
                        <a:pt x="0" y="0"/>
                      </a:moveTo>
                      <a:lnTo>
                        <a:pt x="6262" y="0"/>
                      </a:lnTo>
                      <a:lnTo>
                        <a:pt x="6262"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747" name="Graphic 7">
                <a:extLst>
                  <a:ext uri="{FF2B5EF4-FFF2-40B4-BE49-F238E27FC236}">
                    <a16:creationId xmlns:a16="http://schemas.microsoft.com/office/drawing/2014/main" id="{88B621FF-2004-6B2C-6D9B-8DA17E97B1EE}"/>
                  </a:ext>
                </a:extLst>
              </p:cNvPr>
              <p:cNvGrpSpPr/>
              <p:nvPr/>
            </p:nvGrpSpPr>
            <p:grpSpPr>
              <a:xfrm>
                <a:off x="5366359" y="5496243"/>
                <a:ext cx="159879" cy="29905"/>
                <a:chOff x="5366359" y="5496243"/>
                <a:chExt cx="159879" cy="29905"/>
              </a:xfrm>
              <a:solidFill>
                <a:srgbClr val="8F5DA2"/>
              </a:solidFill>
            </p:grpSpPr>
            <p:sp>
              <p:nvSpPr>
                <p:cNvPr id="766" name="Freeform: Shape 765">
                  <a:extLst>
                    <a:ext uri="{FF2B5EF4-FFF2-40B4-BE49-F238E27FC236}">
                      <a16:creationId xmlns:a16="http://schemas.microsoft.com/office/drawing/2014/main" id="{759F746D-E0F9-0477-6079-8AA77772FF71}"/>
                    </a:ext>
                  </a:extLst>
                </p:cNvPr>
                <p:cNvSpPr/>
                <p:nvPr/>
              </p:nvSpPr>
              <p:spPr>
                <a:xfrm>
                  <a:off x="5404572" y="5496243"/>
                  <a:ext cx="121666" cy="29905"/>
                </a:xfrm>
                <a:custGeom>
                  <a:avLst/>
                  <a:gdLst>
                    <a:gd name="connsiteX0" fmla="*/ 121539 w 121666"/>
                    <a:gd name="connsiteY0" fmla="*/ 6135 h 29905"/>
                    <a:gd name="connsiteX1" fmla="*/ 121539 w 121666"/>
                    <a:gd name="connsiteY1" fmla="*/ 0 h 29905"/>
                    <a:gd name="connsiteX2" fmla="*/ 0 w 121666"/>
                    <a:gd name="connsiteY2" fmla="*/ 0 h 29905"/>
                    <a:gd name="connsiteX3" fmla="*/ 0 w 121666"/>
                    <a:gd name="connsiteY3" fmla="*/ 6390 h 29905"/>
                    <a:gd name="connsiteX4" fmla="*/ 5112 w 121666"/>
                    <a:gd name="connsiteY4" fmla="*/ 6390 h 29905"/>
                    <a:gd name="connsiteX5" fmla="*/ 5112 w 121666"/>
                    <a:gd name="connsiteY5" fmla="*/ 12397 h 29905"/>
                    <a:gd name="connsiteX6" fmla="*/ 0 w 121666"/>
                    <a:gd name="connsiteY6" fmla="*/ 12397 h 29905"/>
                    <a:gd name="connsiteX7" fmla="*/ 0 w 121666"/>
                    <a:gd name="connsiteY7" fmla="*/ 18787 h 29905"/>
                    <a:gd name="connsiteX8" fmla="*/ 5112 w 121666"/>
                    <a:gd name="connsiteY8" fmla="*/ 18787 h 29905"/>
                    <a:gd name="connsiteX9" fmla="*/ 5112 w 121666"/>
                    <a:gd name="connsiteY9" fmla="*/ 25688 h 29905"/>
                    <a:gd name="connsiteX10" fmla="*/ 11502 w 121666"/>
                    <a:gd name="connsiteY10" fmla="*/ 25688 h 29905"/>
                    <a:gd name="connsiteX11" fmla="*/ 11502 w 121666"/>
                    <a:gd name="connsiteY11" fmla="*/ 6390 h 29905"/>
                    <a:gd name="connsiteX12" fmla="*/ 34123 w 121666"/>
                    <a:gd name="connsiteY12" fmla="*/ 6390 h 29905"/>
                    <a:gd name="connsiteX13" fmla="*/ 34123 w 121666"/>
                    <a:gd name="connsiteY13" fmla="*/ 23132 h 29905"/>
                    <a:gd name="connsiteX14" fmla="*/ 40513 w 121666"/>
                    <a:gd name="connsiteY14" fmla="*/ 23132 h 29905"/>
                    <a:gd name="connsiteX15" fmla="*/ 40513 w 121666"/>
                    <a:gd name="connsiteY15" fmla="*/ 6390 h 29905"/>
                    <a:gd name="connsiteX16" fmla="*/ 59556 w 121666"/>
                    <a:gd name="connsiteY16" fmla="*/ 6390 h 29905"/>
                    <a:gd name="connsiteX17" fmla="*/ 59556 w 121666"/>
                    <a:gd name="connsiteY17" fmla="*/ 23132 h 29905"/>
                    <a:gd name="connsiteX18" fmla="*/ 65946 w 121666"/>
                    <a:gd name="connsiteY18" fmla="*/ 23132 h 29905"/>
                    <a:gd name="connsiteX19" fmla="*/ 65946 w 121666"/>
                    <a:gd name="connsiteY19" fmla="*/ 6390 h 29905"/>
                    <a:gd name="connsiteX20" fmla="*/ 78726 w 121666"/>
                    <a:gd name="connsiteY20" fmla="*/ 6390 h 29905"/>
                    <a:gd name="connsiteX21" fmla="*/ 78726 w 121666"/>
                    <a:gd name="connsiteY21" fmla="*/ 12525 h 29905"/>
                    <a:gd name="connsiteX22" fmla="*/ 90995 w 121666"/>
                    <a:gd name="connsiteY22" fmla="*/ 12525 h 29905"/>
                    <a:gd name="connsiteX23" fmla="*/ 90995 w 121666"/>
                    <a:gd name="connsiteY23" fmla="*/ 29906 h 29905"/>
                    <a:gd name="connsiteX24" fmla="*/ 97385 w 121666"/>
                    <a:gd name="connsiteY24" fmla="*/ 29906 h 29905"/>
                    <a:gd name="connsiteX25" fmla="*/ 97385 w 121666"/>
                    <a:gd name="connsiteY25" fmla="*/ 12525 h 29905"/>
                    <a:gd name="connsiteX26" fmla="*/ 115277 w 121666"/>
                    <a:gd name="connsiteY26" fmla="*/ 12525 h 29905"/>
                    <a:gd name="connsiteX27" fmla="*/ 115277 w 121666"/>
                    <a:gd name="connsiteY27" fmla="*/ 29906 h 29905"/>
                    <a:gd name="connsiteX28" fmla="*/ 121667 w 121666"/>
                    <a:gd name="connsiteY28" fmla="*/ 29906 h 29905"/>
                    <a:gd name="connsiteX29" fmla="*/ 121667 w 121666"/>
                    <a:gd name="connsiteY29" fmla="*/ 6135 h 29905"/>
                    <a:gd name="connsiteX30" fmla="*/ 121539 w 121666"/>
                    <a:gd name="connsiteY30" fmla="*/ 6135 h 29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666" h="29905">
                      <a:moveTo>
                        <a:pt x="121539" y="6135"/>
                      </a:moveTo>
                      <a:lnTo>
                        <a:pt x="121539" y="0"/>
                      </a:lnTo>
                      <a:lnTo>
                        <a:pt x="0" y="0"/>
                      </a:lnTo>
                      <a:lnTo>
                        <a:pt x="0" y="6390"/>
                      </a:lnTo>
                      <a:lnTo>
                        <a:pt x="5112" y="6390"/>
                      </a:lnTo>
                      <a:lnTo>
                        <a:pt x="5112" y="12397"/>
                      </a:lnTo>
                      <a:lnTo>
                        <a:pt x="0" y="12397"/>
                      </a:lnTo>
                      <a:lnTo>
                        <a:pt x="0" y="18787"/>
                      </a:lnTo>
                      <a:lnTo>
                        <a:pt x="5112" y="18787"/>
                      </a:lnTo>
                      <a:lnTo>
                        <a:pt x="5112" y="25688"/>
                      </a:lnTo>
                      <a:lnTo>
                        <a:pt x="11502" y="25688"/>
                      </a:lnTo>
                      <a:lnTo>
                        <a:pt x="11502" y="6390"/>
                      </a:lnTo>
                      <a:lnTo>
                        <a:pt x="34123" y="6390"/>
                      </a:lnTo>
                      <a:lnTo>
                        <a:pt x="34123" y="23132"/>
                      </a:lnTo>
                      <a:lnTo>
                        <a:pt x="40513" y="23132"/>
                      </a:lnTo>
                      <a:lnTo>
                        <a:pt x="40513" y="6390"/>
                      </a:lnTo>
                      <a:lnTo>
                        <a:pt x="59556" y="6390"/>
                      </a:lnTo>
                      <a:lnTo>
                        <a:pt x="59556" y="23132"/>
                      </a:lnTo>
                      <a:lnTo>
                        <a:pt x="65946" y="23132"/>
                      </a:lnTo>
                      <a:lnTo>
                        <a:pt x="65946" y="6390"/>
                      </a:lnTo>
                      <a:lnTo>
                        <a:pt x="78726" y="6390"/>
                      </a:lnTo>
                      <a:lnTo>
                        <a:pt x="78726" y="12525"/>
                      </a:lnTo>
                      <a:lnTo>
                        <a:pt x="90995" y="12525"/>
                      </a:lnTo>
                      <a:lnTo>
                        <a:pt x="90995" y="29906"/>
                      </a:lnTo>
                      <a:lnTo>
                        <a:pt x="97385" y="29906"/>
                      </a:lnTo>
                      <a:lnTo>
                        <a:pt x="97385" y="12525"/>
                      </a:lnTo>
                      <a:lnTo>
                        <a:pt x="115277" y="12525"/>
                      </a:lnTo>
                      <a:lnTo>
                        <a:pt x="115277" y="29906"/>
                      </a:lnTo>
                      <a:lnTo>
                        <a:pt x="121667" y="29906"/>
                      </a:lnTo>
                      <a:lnTo>
                        <a:pt x="121667" y="6135"/>
                      </a:lnTo>
                      <a:lnTo>
                        <a:pt x="121539" y="613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7" name="Freeform: Shape 766">
                  <a:extLst>
                    <a:ext uri="{FF2B5EF4-FFF2-40B4-BE49-F238E27FC236}">
                      <a16:creationId xmlns:a16="http://schemas.microsoft.com/office/drawing/2014/main" id="{5909FA44-7D4A-EB9C-07FF-E517F71A2CB6}"/>
                    </a:ext>
                  </a:extLst>
                </p:cNvPr>
                <p:cNvSpPr/>
                <p:nvPr/>
              </p:nvSpPr>
              <p:spPr>
                <a:xfrm>
                  <a:off x="5477802" y="5518353"/>
                  <a:ext cx="6390" cy="5878"/>
                </a:xfrm>
                <a:custGeom>
                  <a:avLst/>
                  <a:gdLst>
                    <a:gd name="connsiteX0" fmla="*/ 0 w 6390"/>
                    <a:gd name="connsiteY0" fmla="*/ 0 h 5878"/>
                    <a:gd name="connsiteX1" fmla="*/ 6390 w 6390"/>
                    <a:gd name="connsiteY1" fmla="*/ 0 h 5878"/>
                    <a:gd name="connsiteX2" fmla="*/ 6390 w 6390"/>
                    <a:gd name="connsiteY2" fmla="*/ 5879 h 5878"/>
                    <a:gd name="connsiteX3" fmla="*/ 0 w 6390"/>
                    <a:gd name="connsiteY3" fmla="*/ 5879 h 5878"/>
                  </a:gdLst>
                  <a:ahLst/>
                  <a:cxnLst>
                    <a:cxn ang="0">
                      <a:pos x="connsiteX0" y="connsiteY0"/>
                    </a:cxn>
                    <a:cxn ang="0">
                      <a:pos x="connsiteX1" y="connsiteY1"/>
                    </a:cxn>
                    <a:cxn ang="0">
                      <a:pos x="connsiteX2" y="connsiteY2"/>
                    </a:cxn>
                    <a:cxn ang="0">
                      <a:pos x="connsiteX3" y="connsiteY3"/>
                    </a:cxn>
                  </a:cxnLst>
                  <a:rect l="l" t="t" r="r" b="b"/>
                  <a:pathLst>
                    <a:path w="6390" h="5878">
                      <a:moveTo>
                        <a:pt x="0" y="0"/>
                      </a:moveTo>
                      <a:lnTo>
                        <a:pt x="6390" y="0"/>
                      </a:lnTo>
                      <a:lnTo>
                        <a:pt x="6390" y="5879"/>
                      </a:lnTo>
                      <a:lnTo>
                        <a:pt x="0" y="587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8" name="Freeform: Shape 767">
                  <a:extLst>
                    <a:ext uri="{FF2B5EF4-FFF2-40B4-BE49-F238E27FC236}">
                      <a16:creationId xmlns:a16="http://schemas.microsoft.com/office/drawing/2014/main" id="{3A976ABF-44AC-688D-A78D-4B996CED97F0}"/>
                    </a:ext>
                  </a:extLst>
                </p:cNvPr>
                <p:cNvSpPr/>
                <p:nvPr/>
              </p:nvSpPr>
              <p:spPr>
                <a:xfrm>
                  <a:off x="5506685" y="5515925"/>
                  <a:ext cx="4856" cy="4856"/>
                </a:xfrm>
                <a:custGeom>
                  <a:avLst/>
                  <a:gdLst>
                    <a:gd name="connsiteX0" fmla="*/ 0 w 4856"/>
                    <a:gd name="connsiteY0" fmla="*/ 0 h 4856"/>
                    <a:gd name="connsiteX1" fmla="*/ 4856 w 4856"/>
                    <a:gd name="connsiteY1" fmla="*/ 0 h 4856"/>
                    <a:gd name="connsiteX2" fmla="*/ 4856 w 4856"/>
                    <a:gd name="connsiteY2" fmla="*/ 4857 h 4856"/>
                    <a:gd name="connsiteX3" fmla="*/ 0 w 4856"/>
                    <a:gd name="connsiteY3" fmla="*/ 4857 h 4856"/>
                  </a:gdLst>
                  <a:ahLst/>
                  <a:cxnLst>
                    <a:cxn ang="0">
                      <a:pos x="connsiteX0" y="connsiteY0"/>
                    </a:cxn>
                    <a:cxn ang="0">
                      <a:pos x="connsiteX1" y="connsiteY1"/>
                    </a:cxn>
                    <a:cxn ang="0">
                      <a:pos x="connsiteX2" y="connsiteY2"/>
                    </a:cxn>
                    <a:cxn ang="0">
                      <a:pos x="connsiteX3" y="connsiteY3"/>
                    </a:cxn>
                  </a:cxnLst>
                  <a:rect l="l" t="t" r="r" b="b"/>
                  <a:pathLst>
                    <a:path w="4856" h="4856">
                      <a:moveTo>
                        <a:pt x="0" y="0"/>
                      </a:moveTo>
                      <a:lnTo>
                        <a:pt x="4856" y="0"/>
                      </a:lnTo>
                      <a:lnTo>
                        <a:pt x="4856" y="4857"/>
                      </a:lnTo>
                      <a:lnTo>
                        <a:pt x="0" y="485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9" name="Freeform: Shape 768">
                  <a:extLst>
                    <a:ext uri="{FF2B5EF4-FFF2-40B4-BE49-F238E27FC236}">
                      <a16:creationId xmlns:a16="http://schemas.microsoft.com/office/drawing/2014/main" id="{20F760D1-2172-F56A-34BB-86CC250AA136}"/>
                    </a:ext>
                  </a:extLst>
                </p:cNvPr>
                <p:cNvSpPr/>
                <p:nvPr/>
              </p:nvSpPr>
              <p:spPr>
                <a:xfrm>
                  <a:off x="5448791" y="5515286"/>
                  <a:ext cx="11246" cy="5367"/>
                </a:xfrm>
                <a:custGeom>
                  <a:avLst/>
                  <a:gdLst>
                    <a:gd name="connsiteX0" fmla="*/ 0 w 11246"/>
                    <a:gd name="connsiteY0" fmla="*/ 0 h 5367"/>
                    <a:gd name="connsiteX1" fmla="*/ 11247 w 11246"/>
                    <a:gd name="connsiteY1" fmla="*/ 0 h 5367"/>
                    <a:gd name="connsiteX2" fmla="*/ 11247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7" y="0"/>
                      </a:lnTo>
                      <a:lnTo>
                        <a:pt x="11247"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0" name="Freeform: Shape 769">
                  <a:extLst>
                    <a:ext uri="{FF2B5EF4-FFF2-40B4-BE49-F238E27FC236}">
                      <a16:creationId xmlns:a16="http://schemas.microsoft.com/office/drawing/2014/main" id="{F61BC604-F418-9A09-5928-E9A2E8F42E86}"/>
                    </a:ext>
                  </a:extLst>
                </p:cNvPr>
                <p:cNvSpPr/>
                <p:nvPr/>
              </p:nvSpPr>
              <p:spPr>
                <a:xfrm>
                  <a:off x="5446363" y="5503912"/>
                  <a:ext cx="11246" cy="5367"/>
                </a:xfrm>
                <a:custGeom>
                  <a:avLst/>
                  <a:gdLst>
                    <a:gd name="connsiteX0" fmla="*/ 0 w 11246"/>
                    <a:gd name="connsiteY0" fmla="*/ 0 h 5367"/>
                    <a:gd name="connsiteX1" fmla="*/ 11246 w 11246"/>
                    <a:gd name="connsiteY1" fmla="*/ 0 h 5367"/>
                    <a:gd name="connsiteX2" fmla="*/ 11246 w 11246"/>
                    <a:gd name="connsiteY2" fmla="*/ 5368 h 5367"/>
                    <a:gd name="connsiteX3" fmla="*/ 0 w 11246"/>
                    <a:gd name="connsiteY3" fmla="*/ 5368 h 5367"/>
                  </a:gdLst>
                  <a:ahLst/>
                  <a:cxnLst>
                    <a:cxn ang="0">
                      <a:pos x="connsiteX0" y="connsiteY0"/>
                    </a:cxn>
                    <a:cxn ang="0">
                      <a:pos x="connsiteX1" y="connsiteY1"/>
                    </a:cxn>
                    <a:cxn ang="0">
                      <a:pos x="connsiteX2" y="connsiteY2"/>
                    </a:cxn>
                    <a:cxn ang="0">
                      <a:pos x="connsiteX3" y="connsiteY3"/>
                    </a:cxn>
                  </a:cxnLst>
                  <a:rect l="l" t="t" r="r" b="b"/>
                  <a:pathLst>
                    <a:path w="11246" h="5367">
                      <a:moveTo>
                        <a:pt x="0" y="0"/>
                      </a:moveTo>
                      <a:lnTo>
                        <a:pt x="11246" y="0"/>
                      </a:lnTo>
                      <a:lnTo>
                        <a:pt x="11246" y="5368"/>
                      </a:lnTo>
                      <a:lnTo>
                        <a:pt x="0" y="536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1" name="Freeform: Shape 770">
                  <a:extLst>
                    <a:ext uri="{FF2B5EF4-FFF2-40B4-BE49-F238E27FC236}">
                      <a16:creationId xmlns:a16="http://schemas.microsoft.com/office/drawing/2014/main" id="{235B4952-7F2E-457D-EBD7-98A5E27FB9B1}"/>
                    </a:ext>
                  </a:extLst>
                </p:cNvPr>
                <p:cNvSpPr/>
                <p:nvPr/>
              </p:nvSpPr>
              <p:spPr>
                <a:xfrm>
                  <a:off x="5378373" y="5503017"/>
                  <a:ext cx="18914" cy="12268"/>
                </a:xfrm>
                <a:custGeom>
                  <a:avLst/>
                  <a:gdLst>
                    <a:gd name="connsiteX0" fmla="*/ 0 w 18914"/>
                    <a:gd name="connsiteY0" fmla="*/ 0 h 12268"/>
                    <a:gd name="connsiteX1" fmla="*/ 18915 w 18914"/>
                    <a:gd name="connsiteY1" fmla="*/ 0 h 12268"/>
                    <a:gd name="connsiteX2" fmla="*/ 18915 w 18914"/>
                    <a:gd name="connsiteY2" fmla="*/ 12269 h 12268"/>
                    <a:gd name="connsiteX3" fmla="*/ 0 w 1891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914" h="12268">
                      <a:moveTo>
                        <a:pt x="0" y="0"/>
                      </a:moveTo>
                      <a:lnTo>
                        <a:pt x="18915" y="0"/>
                      </a:lnTo>
                      <a:lnTo>
                        <a:pt x="18915"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2" name="Freeform: Shape 771">
                  <a:extLst>
                    <a:ext uri="{FF2B5EF4-FFF2-40B4-BE49-F238E27FC236}">
                      <a16:creationId xmlns:a16="http://schemas.microsoft.com/office/drawing/2014/main" id="{12F769CB-4761-C52A-F19E-259BBEFD43B1}"/>
                    </a:ext>
                  </a:extLst>
                </p:cNvPr>
                <p:cNvSpPr/>
                <p:nvPr/>
              </p:nvSpPr>
              <p:spPr>
                <a:xfrm>
                  <a:off x="5366359" y="5503017"/>
                  <a:ext cx="6262" cy="12268"/>
                </a:xfrm>
                <a:custGeom>
                  <a:avLst/>
                  <a:gdLst>
                    <a:gd name="connsiteX0" fmla="*/ 0 w 6262"/>
                    <a:gd name="connsiteY0" fmla="*/ 0 h 12268"/>
                    <a:gd name="connsiteX1" fmla="*/ 6262 w 6262"/>
                    <a:gd name="connsiteY1" fmla="*/ 0 h 12268"/>
                    <a:gd name="connsiteX2" fmla="*/ 6262 w 6262"/>
                    <a:gd name="connsiteY2" fmla="*/ 12269 h 12268"/>
                    <a:gd name="connsiteX3" fmla="*/ 0 w 6262"/>
                    <a:gd name="connsiteY3" fmla="*/ 12269 h 12268"/>
                  </a:gdLst>
                  <a:ahLst/>
                  <a:cxnLst>
                    <a:cxn ang="0">
                      <a:pos x="connsiteX0" y="connsiteY0"/>
                    </a:cxn>
                    <a:cxn ang="0">
                      <a:pos x="connsiteX1" y="connsiteY1"/>
                    </a:cxn>
                    <a:cxn ang="0">
                      <a:pos x="connsiteX2" y="connsiteY2"/>
                    </a:cxn>
                    <a:cxn ang="0">
                      <a:pos x="connsiteX3" y="connsiteY3"/>
                    </a:cxn>
                  </a:cxnLst>
                  <a:rect l="l" t="t" r="r" b="b"/>
                  <a:pathLst>
                    <a:path w="6262" h="12268">
                      <a:moveTo>
                        <a:pt x="0" y="0"/>
                      </a:moveTo>
                      <a:lnTo>
                        <a:pt x="6262" y="0"/>
                      </a:lnTo>
                      <a:lnTo>
                        <a:pt x="6262"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sp>
            <p:nvSpPr>
              <p:cNvPr id="748" name="Freeform: Shape 747">
                <a:extLst>
                  <a:ext uri="{FF2B5EF4-FFF2-40B4-BE49-F238E27FC236}">
                    <a16:creationId xmlns:a16="http://schemas.microsoft.com/office/drawing/2014/main" id="{7194111D-8B53-FFB1-134B-D3D6AE6B8EB6}"/>
                  </a:ext>
                </a:extLst>
              </p:cNvPr>
              <p:cNvSpPr/>
              <p:nvPr/>
            </p:nvSpPr>
            <p:spPr>
              <a:xfrm>
                <a:off x="5255811" y="5543019"/>
                <a:ext cx="31439" cy="27605"/>
              </a:xfrm>
              <a:custGeom>
                <a:avLst/>
                <a:gdLst>
                  <a:gd name="connsiteX0" fmla="*/ 0 w 31439"/>
                  <a:gd name="connsiteY0" fmla="*/ 0 h 27605"/>
                  <a:gd name="connsiteX1" fmla="*/ 31439 w 31439"/>
                  <a:gd name="connsiteY1" fmla="*/ 0 h 27605"/>
                  <a:gd name="connsiteX2" fmla="*/ 31439 w 31439"/>
                  <a:gd name="connsiteY2" fmla="*/ 27605 h 27605"/>
                  <a:gd name="connsiteX3" fmla="*/ 0 w 31439"/>
                  <a:gd name="connsiteY3" fmla="*/ 27605 h 27605"/>
                </a:gdLst>
                <a:ahLst/>
                <a:cxnLst>
                  <a:cxn ang="0">
                    <a:pos x="connsiteX0" y="connsiteY0"/>
                  </a:cxn>
                  <a:cxn ang="0">
                    <a:pos x="connsiteX1" y="connsiteY1"/>
                  </a:cxn>
                  <a:cxn ang="0">
                    <a:pos x="connsiteX2" y="connsiteY2"/>
                  </a:cxn>
                  <a:cxn ang="0">
                    <a:pos x="connsiteX3" y="connsiteY3"/>
                  </a:cxn>
                </a:cxnLst>
                <a:rect l="l" t="t" r="r" b="b"/>
                <a:pathLst>
                  <a:path w="31439" h="27605">
                    <a:moveTo>
                      <a:pt x="0" y="0"/>
                    </a:moveTo>
                    <a:lnTo>
                      <a:pt x="31439" y="0"/>
                    </a:lnTo>
                    <a:lnTo>
                      <a:pt x="31439" y="27605"/>
                    </a:lnTo>
                    <a:lnTo>
                      <a:pt x="0" y="27605"/>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49" name="Freeform: Shape 748">
                <a:extLst>
                  <a:ext uri="{FF2B5EF4-FFF2-40B4-BE49-F238E27FC236}">
                    <a16:creationId xmlns:a16="http://schemas.microsoft.com/office/drawing/2014/main" id="{0D8C741A-F81D-E866-A333-1A669B785603}"/>
                  </a:ext>
                </a:extLst>
              </p:cNvPr>
              <p:cNvSpPr/>
              <p:nvPr/>
            </p:nvSpPr>
            <p:spPr>
              <a:xfrm>
                <a:off x="5249549" y="5423397"/>
                <a:ext cx="37957" cy="67990"/>
              </a:xfrm>
              <a:custGeom>
                <a:avLst/>
                <a:gdLst>
                  <a:gd name="connsiteX0" fmla="*/ 31567 w 37957"/>
                  <a:gd name="connsiteY0" fmla="*/ 24154 h 67990"/>
                  <a:gd name="connsiteX1" fmla="*/ 31567 w 37957"/>
                  <a:gd name="connsiteY1" fmla="*/ 12141 h 67990"/>
                  <a:gd name="connsiteX2" fmla="*/ 25305 w 37957"/>
                  <a:gd name="connsiteY2" fmla="*/ 12141 h 67990"/>
                  <a:gd name="connsiteX3" fmla="*/ 18915 w 37957"/>
                  <a:gd name="connsiteY3" fmla="*/ 12141 h 67990"/>
                  <a:gd name="connsiteX4" fmla="*/ 18915 w 37957"/>
                  <a:gd name="connsiteY4" fmla="*/ 6646 h 67990"/>
                  <a:gd name="connsiteX5" fmla="*/ 12652 w 37957"/>
                  <a:gd name="connsiteY5" fmla="*/ 6646 h 67990"/>
                  <a:gd name="connsiteX6" fmla="*/ 12652 w 37957"/>
                  <a:gd name="connsiteY6" fmla="*/ 0 h 67990"/>
                  <a:gd name="connsiteX7" fmla="*/ 6262 w 37957"/>
                  <a:gd name="connsiteY7" fmla="*/ 0 h 67990"/>
                  <a:gd name="connsiteX8" fmla="*/ 6262 w 37957"/>
                  <a:gd name="connsiteY8" fmla="*/ 20576 h 67990"/>
                  <a:gd name="connsiteX9" fmla="*/ 0 w 37957"/>
                  <a:gd name="connsiteY9" fmla="*/ 20576 h 67990"/>
                  <a:gd name="connsiteX10" fmla="*/ 0 w 37957"/>
                  <a:gd name="connsiteY10" fmla="*/ 54443 h 67990"/>
                  <a:gd name="connsiteX11" fmla="*/ 6262 w 37957"/>
                  <a:gd name="connsiteY11" fmla="*/ 54443 h 67990"/>
                  <a:gd name="connsiteX12" fmla="*/ 6262 w 37957"/>
                  <a:gd name="connsiteY12" fmla="*/ 62112 h 67990"/>
                  <a:gd name="connsiteX13" fmla="*/ 12652 w 37957"/>
                  <a:gd name="connsiteY13" fmla="*/ 62112 h 67990"/>
                  <a:gd name="connsiteX14" fmla="*/ 12652 w 37957"/>
                  <a:gd name="connsiteY14" fmla="*/ 61856 h 67990"/>
                  <a:gd name="connsiteX15" fmla="*/ 18915 w 37957"/>
                  <a:gd name="connsiteY15" fmla="*/ 61856 h 67990"/>
                  <a:gd name="connsiteX16" fmla="*/ 25305 w 37957"/>
                  <a:gd name="connsiteY16" fmla="*/ 61856 h 67990"/>
                  <a:gd name="connsiteX17" fmla="*/ 25305 w 37957"/>
                  <a:gd name="connsiteY17" fmla="*/ 67991 h 67990"/>
                  <a:gd name="connsiteX18" fmla="*/ 31567 w 37957"/>
                  <a:gd name="connsiteY18" fmla="*/ 67991 h 67990"/>
                  <a:gd name="connsiteX19" fmla="*/ 31567 w 37957"/>
                  <a:gd name="connsiteY19" fmla="*/ 55594 h 67990"/>
                  <a:gd name="connsiteX20" fmla="*/ 37957 w 37957"/>
                  <a:gd name="connsiteY20" fmla="*/ 55594 h 67990"/>
                  <a:gd name="connsiteX21" fmla="*/ 37957 w 37957"/>
                  <a:gd name="connsiteY21" fmla="*/ 24154 h 67990"/>
                  <a:gd name="connsiteX22" fmla="*/ 31567 w 37957"/>
                  <a:gd name="connsiteY22" fmla="*/ 24154 h 6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7957" h="67990">
                    <a:moveTo>
                      <a:pt x="31567" y="24154"/>
                    </a:moveTo>
                    <a:lnTo>
                      <a:pt x="31567" y="12141"/>
                    </a:lnTo>
                    <a:lnTo>
                      <a:pt x="25305" y="12141"/>
                    </a:lnTo>
                    <a:lnTo>
                      <a:pt x="18915" y="12141"/>
                    </a:lnTo>
                    <a:lnTo>
                      <a:pt x="18915" y="6646"/>
                    </a:lnTo>
                    <a:lnTo>
                      <a:pt x="12652" y="6646"/>
                    </a:lnTo>
                    <a:lnTo>
                      <a:pt x="12652" y="0"/>
                    </a:lnTo>
                    <a:lnTo>
                      <a:pt x="6262" y="0"/>
                    </a:lnTo>
                    <a:lnTo>
                      <a:pt x="6262" y="20576"/>
                    </a:lnTo>
                    <a:lnTo>
                      <a:pt x="0" y="20576"/>
                    </a:lnTo>
                    <a:lnTo>
                      <a:pt x="0" y="54443"/>
                    </a:lnTo>
                    <a:lnTo>
                      <a:pt x="6262" y="54443"/>
                    </a:lnTo>
                    <a:lnTo>
                      <a:pt x="6262" y="62112"/>
                    </a:lnTo>
                    <a:lnTo>
                      <a:pt x="12652" y="62112"/>
                    </a:lnTo>
                    <a:lnTo>
                      <a:pt x="12652" y="61856"/>
                    </a:lnTo>
                    <a:lnTo>
                      <a:pt x="18915" y="61856"/>
                    </a:lnTo>
                    <a:lnTo>
                      <a:pt x="25305" y="61856"/>
                    </a:lnTo>
                    <a:lnTo>
                      <a:pt x="25305" y="67991"/>
                    </a:lnTo>
                    <a:lnTo>
                      <a:pt x="31567" y="67991"/>
                    </a:lnTo>
                    <a:lnTo>
                      <a:pt x="31567" y="55594"/>
                    </a:lnTo>
                    <a:lnTo>
                      <a:pt x="37957" y="55594"/>
                    </a:lnTo>
                    <a:lnTo>
                      <a:pt x="37957" y="24154"/>
                    </a:lnTo>
                    <a:lnTo>
                      <a:pt x="31567" y="24154"/>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0" name="Freeform: Shape 749">
                <a:extLst>
                  <a:ext uri="{FF2B5EF4-FFF2-40B4-BE49-F238E27FC236}">
                    <a16:creationId xmlns:a16="http://schemas.microsoft.com/office/drawing/2014/main" id="{BA1F7DB5-DBDC-FEF7-D7AE-4BB7EA67DE33}"/>
                  </a:ext>
                </a:extLst>
              </p:cNvPr>
              <p:cNvSpPr/>
              <p:nvPr/>
            </p:nvSpPr>
            <p:spPr>
              <a:xfrm>
                <a:off x="5249676" y="5319111"/>
                <a:ext cx="36934" cy="49331"/>
              </a:xfrm>
              <a:custGeom>
                <a:avLst/>
                <a:gdLst>
                  <a:gd name="connsiteX0" fmla="*/ 0 w 36934"/>
                  <a:gd name="connsiteY0" fmla="*/ 0 h 49331"/>
                  <a:gd name="connsiteX1" fmla="*/ 0 w 36934"/>
                  <a:gd name="connsiteY1" fmla="*/ 49331 h 49331"/>
                  <a:gd name="connsiteX2" fmla="*/ 12524 w 36934"/>
                  <a:gd name="connsiteY2" fmla="*/ 49331 h 49331"/>
                  <a:gd name="connsiteX3" fmla="*/ 12524 w 36934"/>
                  <a:gd name="connsiteY3" fmla="*/ 37701 h 49331"/>
                  <a:gd name="connsiteX4" fmla="*/ 24538 w 36934"/>
                  <a:gd name="connsiteY4" fmla="*/ 37701 h 49331"/>
                  <a:gd name="connsiteX5" fmla="*/ 24538 w 36934"/>
                  <a:gd name="connsiteY5" fmla="*/ 49331 h 49331"/>
                  <a:gd name="connsiteX6" fmla="*/ 36934 w 36934"/>
                  <a:gd name="connsiteY6" fmla="*/ 49331 h 49331"/>
                  <a:gd name="connsiteX7" fmla="*/ 36934 w 36934"/>
                  <a:gd name="connsiteY7" fmla="*/ 0 h 49331"/>
                  <a:gd name="connsiteX8" fmla="*/ 0 w 36934"/>
                  <a:gd name="connsiteY8" fmla="*/ 0 h 4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4" h="49331">
                    <a:moveTo>
                      <a:pt x="0" y="0"/>
                    </a:moveTo>
                    <a:lnTo>
                      <a:pt x="0" y="49331"/>
                    </a:lnTo>
                    <a:lnTo>
                      <a:pt x="12524" y="49331"/>
                    </a:lnTo>
                    <a:lnTo>
                      <a:pt x="12524" y="37701"/>
                    </a:lnTo>
                    <a:lnTo>
                      <a:pt x="24538" y="37701"/>
                    </a:lnTo>
                    <a:lnTo>
                      <a:pt x="24538" y="49331"/>
                    </a:lnTo>
                    <a:lnTo>
                      <a:pt x="36934" y="49331"/>
                    </a:lnTo>
                    <a:lnTo>
                      <a:pt x="36934" y="0"/>
                    </a:lnTo>
                    <a:lnTo>
                      <a:pt x="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1" name="Freeform: Shape 750">
                <a:extLst>
                  <a:ext uri="{FF2B5EF4-FFF2-40B4-BE49-F238E27FC236}">
                    <a16:creationId xmlns:a16="http://schemas.microsoft.com/office/drawing/2014/main" id="{594DA288-C2E9-1934-979C-B8D4E8DC22B7}"/>
                  </a:ext>
                </a:extLst>
              </p:cNvPr>
              <p:cNvSpPr/>
              <p:nvPr/>
            </p:nvSpPr>
            <p:spPr>
              <a:xfrm>
                <a:off x="5253510" y="5324223"/>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2" name="Freeform: Shape 751">
                <a:extLst>
                  <a:ext uri="{FF2B5EF4-FFF2-40B4-BE49-F238E27FC236}">
                    <a16:creationId xmlns:a16="http://schemas.microsoft.com/office/drawing/2014/main" id="{FD5C42E7-CCD6-AD27-AA31-800F6AD0E277}"/>
                  </a:ext>
                </a:extLst>
              </p:cNvPr>
              <p:cNvSpPr/>
              <p:nvPr/>
            </p:nvSpPr>
            <p:spPr>
              <a:xfrm>
                <a:off x="5253510" y="5335725"/>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3" name="Freeform: Shape 752">
                <a:extLst>
                  <a:ext uri="{FF2B5EF4-FFF2-40B4-BE49-F238E27FC236}">
                    <a16:creationId xmlns:a16="http://schemas.microsoft.com/office/drawing/2014/main" id="{6834148A-5B5A-1E4D-496B-41D13FA7E093}"/>
                  </a:ext>
                </a:extLst>
              </p:cNvPr>
              <p:cNvSpPr/>
              <p:nvPr/>
            </p:nvSpPr>
            <p:spPr>
              <a:xfrm>
                <a:off x="5253510" y="5347099"/>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4" name="Freeform: Shape 753">
                <a:extLst>
                  <a:ext uri="{FF2B5EF4-FFF2-40B4-BE49-F238E27FC236}">
                    <a16:creationId xmlns:a16="http://schemas.microsoft.com/office/drawing/2014/main" id="{5250D03A-BFC0-3F79-B963-97FE10CC2856}"/>
                  </a:ext>
                </a:extLst>
              </p:cNvPr>
              <p:cNvSpPr/>
              <p:nvPr/>
            </p:nvSpPr>
            <p:spPr>
              <a:xfrm>
                <a:off x="5265013" y="5324223"/>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5" name="Freeform: Shape 754">
                <a:extLst>
                  <a:ext uri="{FF2B5EF4-FFF2-40B4-BE49-F238E27FC236}">
                    <a16:creationId xmlns:a16="http://schemas.microsoft.com/office/drawing/2014/main" id="{B89DCE0E-27B2-9376-683C-3B2A3891BE48}"/>
                  </a:ext>
                </a:extLst>
              </p:cNvPr>
              <p:cNvSpPr/>
              <p:nvPr/>
            </p:nvSpPr>
            <p:spPr>
              <a:xfrm>
                <a:off x="5265013" y="5335725"/>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6" name="Freeform: Shape 755">
                <a:extLst>
                  <a:ext uri="{FF2B5EF4-FFF2-40B4-BE49-F238E27FC236}">
                    <a16:creationId xmlns:a16="http://schemas.microsoft.com/office/drawing/2014/main" id="{C28FA0F2-903C-747E-B5C2-F238A9D9B2AC}"/>
                  </a:ext>
                </a:extLst>
              </p:cNvPr>
              <p:cNvSpPr/>
              <p:nvPr/>
            </p:nvSpPr>
            <p:spPr>
              <a:xfrm>
                <a:off x="5265013" y="5347099"/>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7" name="Freeform: Shape 756">
                <a:extLst>
                  <a:ext uri="{FF2B5EF4-FFF2-40B4-BE49-F238E27FC236}">
                    <a16:creationId xmlns:a16="http://schemas.microsoft.com/office/drawing/2014/main" id="{A28C26C2-B8F0-81FC-D336-420121FF0163}"/>
                  </a:ext>
                </a:extLst>
              </p:cNvPr>
              <p:cNvSpPr/>
              <p:nvPr/>
            </p:nvSpPr>
            <p:spPr>
              <a:xfrm>
                <a:off x="5276515" y="5324223"/>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8" name="Freeform: Shape 757">
                <a:extLst>
                  <a:ext uri="{FF2B5EF4-FFF2-40B4-BE49-F238E27FC236}">
                    <a16:creationId xmlns:a16="http://schemas.microsoft.com/office/drawing/2014/main" id="{EA80C142-A4F5-32BB-30F0-969C850EBAF2}"/>
                  </a:ext>
                </a:extLst>
              </p:cNvPr>
              <p:cNvSpPr/>
              <p:nvPr/>
            </p:nvSpPr>
            <p:spPr>
              <a:xfrm>
                <a:off x="5276515" y="5335725"/>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9" name="Freeform: Shape 758">
                <a:extLst>
                  <a:ext uri="{FF2B5EF4-FFF2-40B4-BE49-F238E27FC236}">
                    <a16:creationId xmlns:a16="http://schemas.microsoft.com/office/drawing/2014/main" id="{496DF20C-A2AD-F3EE-6537-67FA7AB8D165}"/>
                  </a:ext>
                </a:extLst>
              </p:cNvPr>
              <p:cNvSpPr/>
              <p:nvPr/>
            </p:nvSpPr>
            <p:spPr>
              <a:xfrm>
                <a:off x="5276515" y="5347099"/>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0" name="Freeform: Shape 759">
                <a:extLst>
                  <a:ext uri="{FF2B5EF4-FFF2-40B4-BE49-F238E27FC236}">
                    <a16:creationId xmlns:a16="http://schemas.microsoft.com/office/drawing/2014/main" id="{390C0022-5216-0396-5494-0BBD177CA6D3}"/>
                  </a:ext>
                </a:extLst>
              </p:cNvPr>
              <p:cNvSpPr/>
              <p:nvPr/>
            </p:nvSpPr>
            <p:spPr>
              <a:xfrm>
                <a:off x="5259773" y="5446784"/>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1" name="Freeform: Shape 760">
                <a:extLst>
                  <a:ext uri="{FF2B5EF4-FFF2-40B4-BE49-F238E27FC236}">
                    <a16:creationId xmlns:a16="http://schemas.microsoft.com/office/drawing/2014/main" id="{A6085615-DA1D-3E9F-36ED-2451B180806A}"/>
                  </a:ext>
                </a:extLst>
              </p:cNvPr>
              <p:cNvSpPr/>
              <p:nvPr/>
            </p:nvSpPr>
            <p:spPr>
              <a:xfrm>
                <a:off x="5271403" y="5451513"/>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2" name="Freeform: Shape 761">
                <a:extLst>
                  <a:ext uri="{FF2B5EF4-FFF2-40B4-BE49-F238E27FC236}">
                    <a16:creationId xmlns:a16="http://schemas.microsoft.com/office/drawing/2014/main" id="{424AEE5A-481F-709F-0C9C-3CA5E7F50271}"/>
                  </a:ext>
                </a:extLst>
              </p:cNvPr>
              <p:cNvSpPr/>
              <p:nvPr/>
            </p:nvSpPr>
            <p:spPr>
              <a:xfrm>
                <a:off x="5259517" y="5459181"/>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3" name="Freeform: Shape 762">
                <a:extLst>
                  <a:ext uri="{FF2B5EF4-FFF2-40B4-BE49-F238E27FC236}">
                    <a16:creationId xmlns:a16="http://schemas.microsoft.com/office/drawing/2014/main" id="{318ECB98-CEA4-3807-49EC-7F6BB0618081}"/>
                  </a:ext>
                </a:extLst>
              </p:cNvPr>
              <p:cNvSpPr/>
              <p:nvPr/>
            </p:nvSpPr>
            <p:spPr>
              <a:xfrm>
                <a:off x="5271403" y="5464549"/>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4" name="Freeform: Shape 763">
                <a:extLst>
                  <a:ext uri="{FF2B5EF4-FFF2-40B4-BE49-F238E27FC236}">
                    <a16:creationId xmlns:a16="http://schemas.microsoft.com/office/drawing/2014/main" id="{574089C1-52A2-A705-CE3A-2C04FC1203C3}"/>
                  </a:ext>
                </a:extLst>
              </p:cNvPr>
              <p:cNvSpPr/>
              <p:nvPr/>
            </p:nvSpPr>
            <p:spPr>
              <a:xfrm>
                <a:off x="5259517" y="5472984"/>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5" name="Freeform: Shape 764">
                <a:extLst>
                  <a:ext uri="{FF2B5EF4-FFF2-40B4-BE49-F238E27FC236}">
                    <a16:creationId xmlns:a16="http://schemas.microsoft.com/office/drawing/2014/main" id="{7ABDDCAB-7EF8-DA1F-4299-82B8CFDC770D}"/>
                  </a:ext>
                </a:extLst>
              </p:cNvPr>
              <p:cNvSpPr/>
              <p:nvPr/>
            </p:nvSpPr>
            <p:spPr>
              <a:xfrm>
                <a:off x="5271403" y="5477712"/>
                <a:ext cx="5878" cy="7029"/>
              </a:xfrm>
              <a:custGeom>
                <a:avLst/>
                <a:gdLst>
                  <a:gd name="connsiteX0" fmla="*/ 0 w 5878"/>
                  <a:gd name="connsiteY0" fmla="*/ 0 h 7029"/>
                  <a:gd name="connsiteX1" fmla="*/ 5879 w 5878"/>
                  <a:gd name="connsiteY1" fmla="*/ 0 h 7029"/>
                  <a:gd name="connsiteX2" fmla="*/ 5879 w 5878"/>
                  <a:gd name="connsiteY2" fmla="*/ 7029 h 7029"/>
                  <a:gd name="connsiteX3" fmla="*/ 0 w 5878"/>
                  <a:gd name="connsiteY3" fmla="*/ 7029 h 7029"/>
                </a:gdLst>
                <a:ahLst/>
                <a:cxnLst>
                  <a:cxn ang="0">
                    <a:pos x="connsiteX0" y="connsiteY0"/>
                  </a:cxn>
                  <a:cxn ang="0">
                    <a:pos x="connsiteX1" y="connsiteY1"/>
                  </a:cxn>
                  <a:cxn ang="0">
                    <a:pos x="connsiteX2" y="connsiteY2"/>
                  </a:cxn>
                  <a:cxn ang="0">
                    <a:pos x="connsiteX3" y="connsiteY3"/>
                  </a:cxn>
                </a:cxnLst>
                <a:rect l="l" t="t" r="r" b="b"/>
                <a:pathLst>
                  <a:path w="5878" h="7029">
                    <a:moveTo>
                      <a:pt x="0" y="0"/>
                    </a:moveTo>
                    <a:lnTo>
                      <a:pt x="5879" y="0"/>
                    </a:lnTo>
                    <a:lnTo>
                      <a:pt x="5879" y="7029"/>
                    </a:lnTo>
                    <a:lnTo>
                      <a:pt x="0"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46" name="Graphic 7">
              <a:extLst>
                <a:ext uri="{FF2B5EF4-FFF2-40B4-BE49-F238E27FC236}">
                  <a16:creationId xmlns:a16="http://schemas.microsoft.com/office/drawing/2014/main" id="{3DD373AE-3235-46A5-79A5-2D14C945CA8E}"/>
                </a:ext>
              </a:extLst>
            </p:cNvPr>
            <p:cNvGrpSpPr/>
            <p:nvPr/>
          </p:nvGrpSpPr>
          <p:grpSpPr>
            <a:xfrm>
              <a:off x="1560371" y="5378538"/>
              <a:ext cx="625205" cy="278607"/>
              <a:chOff x="2682143" y="5378538"/>
              <a:chExt cx="625205" cy="278607"/>
            </a:xfrm>
          </p:grpSpPr>
          <p:sp>
            <p:nvSpPr>
              <p:cNvPr id="449" name="Freeform: Shape 448">
                <a:extLst>
                  <a:ext uri="{FF2B5EF4-FFF2-40B4-BE49-F238E27FC236}">
                    <a16:creationId xmlns:a16="http://schemas.microsoft.com/office/drawing/2014/main" id="{348DFAD0-A08B-ABF5-1BC8-EFD9DBA247C5}"/>
                  </a:ext>
                </a:extLst>
              </p:cNvPr>
              <p:cNvSpPr/>
              <p:nvPr/>
            </p:nvSpPr>
            <p:spPr>
              <a:xfrm>
                <a:off x="2682143" y="5447807"/>
                <a:ext cx="29011" cy="209211"/>
              </a:xfrm>
              <a:custGeom>
                <a:avLst/>
                <a:gdLst>
                  <a:gd name="connsiteX0" fmla="*/ 29011 w 29011"/>
                  <a:gd name="connsiteY0" fmla="*/ 128 h 209211"/>
                  <a:gd name="connsiteX1" fmla="*/ 29011 w 29011"/>
                  <a:gd name="connsiteY1" fmla="*/ 209211 h 209211"/>
                  <a:gd name="connsiteX2" fmla="*/ 0 w 29011"/>
                  <a:gd name="connsiteY2" fmla="*/ 209211 h 209211"/>
                  <a:gd name="connsiteX3" fmla="*/ 0 w 29011"/>
                  <a:gd name="connsiteY3" fmla="*/ 18148 h 209211"/>
                  <a:gd name="connsiteX4" fmla="*/ 10735 w 29011"/>
                  <a:gd name="connsiteY4" fmla="*/ 2939 h 209211"/>
                  <a:gd name="connsiteX5" fmla="*/ 14058 w 29011"/>
                  <a:gd name="connsiteY5" fmla="*/ 2045 h 209211"/>
                  <a:gd name="connsiteX6" fmla="*/ 29011 w 29011"/>
                  <a:gd name="connsiteY6" fmla="*/ 0 h 20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 h="209211">
                    <a:moveTo>
                      <a:pt x="29011" y="128"/>
                    </a:moveTo>
                    <a:lnTo>
                      <a:pt x="29011" y="209211"/>
                    </a:lnTo>
                    <a:lnTo>
                      <a:pt x="0" y="209211"/>
                    </a:lnTo>
                    <a:lnTo>
                      <a:pt x="0" y="18148"/>
                    </a:lnTo>
                    <a:cubicBezTo>
                      <a:pt x="0" y="11247"/>
                      <a:pt x="4473" y="5240"/>
                      <a:pt x="10735" y="2939"/>
                    </a:cubicBezTo>
                    <a:cubicBezTo>
                      <a:pt x="11758" y="2556"/>
                      <a:pt x="12908" y="2300"/>
                      <a:pt x="14058" y="2045"/>
                    </a:cubicBezTo>
                    <a:lnTo>
                      <a:pt x="29011"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0" name="Freeform: Shape 449">
                <a:extLst>
                  <a:ext uri="{FF2B5EF4-FFF2-40B4-BE49-F238E27FC236}">
                    <a16:creationId xmlns:a16="http://schemas.microsoft.com/office/drawing/2014/main" id="{E9536F01-6F0D-646D-29E3-D7C2FA9E302D}"/>
                  </a:ext>
                </a:extLst>
              </p:cNvPr>
              <p:cNvSpPr/>
              <p:nvPr/>
            </p:nvSpPr>
            <p:spPr>
              <a:xfrm>
                <a:off x="2753328" y="5399753"/>
                <a:ext cx="29011" cy="19681"/>
              </a:xfrm>
              <a:custGeom>
                <a:avLst/>
                <a:gdLst>
                  <a:gd name="connsiteX0" fmla="*/ 29011 w 29011"/>
                  <a:gd name="connsiteY0" fmla="*/ 128 h 19681"/>
                  <a:gd name="connsiteX1" fmla="*/ 0 w 29011"/>
                  <a:gd name="connsiteY1" fmla="*/ 19682 h 19681"/>
                  <a:gd name="connsiteX2" fmla="*/ 0 w 29011"/>
                  <a:gd name="connsiteY2" fmla="*/ 18148 h 19681"/>
                  <a:gd name="connsiteX3" fmla="*/ 4984 w 29011"/>
                  <a:gd name="connsiteY3" fmla="*/ 6518 h 19681"/>
                  <a:gd name="connsiteX4" fmla="*/ 13930 w 29011"/>
                  <a:gd name="connsiteY4" fmla="*/ 2045 h 19681"/>
                  <a:gd name="connsiteX5" fmla="*/ 28883 w 29011"/>
                  <a:gd name="connsiteY5" fmla="*/ 0 h 19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11" h="19681">
                    <a:moveTo>
                      <a:pt x="29011" y="128"/>
                    </a:moveTo>
                    <a:lnTo>
                      <a:pt x="0" y="19682"/>
                    </a:lnTo>
                    <a:lnTo>
                      <a:pt x="0" y="18148"/>
                    </a:lnTo>
                    <a:cubicBezTo>
                      <a:pt x="0" y="13547"/>
                      <a:pt x="1917" y="9330"/>
                      <a:pt x="4984" y="6518"/>
                    </a:cubicBezTo>
                    <a:cubicBezTo>
                      <a:pt x="7285" y="4217"/>
                      <a:pt x="10480" y="2556"/>
                      <a:pt x="13930" y="2045"/>
                    </a:cubicBezTo>
                    <a:lnTo>
                      <a:pt x="28883"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1" name="Freeform: Shape 450">
                <a:extLst>
                  <a:ext uri="{FF2B5EF4-FFF2-40B4-BE49-F238E27FC236}">
                    <a16:creationId xmlns:a16="http://schemas.microsoft.com/office/drawing/2014/main" id="{54D9796A-1F6D-D01F-D80A-69F198C949C1}"/>
                  </a:ext>
                </a:extLst>
              </p:cNvPr>
              <p:cNvSpPr/>
              <p:nvPr/>
            </p:nvSpPr>
            <p:spPr>
              <a:xfrm>
                <a:off x="2711154" y="5399881"/>
                <a:ext cx="71185" cy="257264"/>
              </a:xfrm>
              <a:custGeom>
                <a:avLst/>
                <a:gdLst>
                  <a:gd name="connsiteX0" fmla="*/ 71185 w 71185"/>
                  <a:gd name="connsiteY0" fmla="*/ 0 h 257264"/>
                  <a:gd name="connsiteX1" fmla="*/ 71185 w 71185"/>
                  <a:gd name="connsiteY1" fmla="*/ 214195 h 257264"/>
                  <a:gd name="connsiteX2" fmla="*/ 0 w 71185"/>
                  <a:gd name="connsiteY2" fmla="*/ 257265 h 257264"/>
                  <a:gd name="connsiteX3" fmla="*/ 0 w 71185"/>
                  <a:gd name="connsiteY3" fmla="*/ 48053 h 257264"/>
                  <a:gd name="connsiteX4" fmla="*/ 42174 w 71185"/>
                  <a:gd name="connsiteY4" fmla="*/ 19554 h 257264"/>
                  <a:gd name="connsiteX5" fmla="*/ 71185 w 71185"/>
                  <a:gd name="connsiteY5" fmla="*/ 0 h 257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85" h="257264">
                    <a:moveTo>
                      <a:pt x="71185" y="0"/>
                    </a:moveTo>
                    <a:lnTo>
                      <a:pt x="71185" y="214195"/>
                    </a:lnTo>
                    <a:lnTo>
                      <a:pt x="0" y="257265"/>
                    </a:lnTo>
                    <a:lnTo>
                      <a:pt x="0" y="48053"/>
                    </a:lnTo>
                    <a:lnTo>
                      <a:pt x="42174" y="19554"/>
                    </a:lnTo>
                    <a:lnTo>
                      <a:pt x="71185"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2" name="Freeform: Shape 451">
                <a:extLst>
                  <a:ext uri="{FF2B5EF4-FFF2-40B4-BE49-F238E27FC236}">
                    <a16:creationId xmlns:a16="http://schemas.microsoft.com/office/drawing/2014/main" id="{79B9F75C-7F02-2F6C-4897-AC1DFB091F9B}"/>
                  </a:ext>
                </a:extLst>
              </p:cNvPr>
              <p:cNvSpPr/>
              <p:nvPr/>
            </p:nvSpPr>
            <p:spPr>
              <a:xfrm>
                <a:off x="2693006" y="5406399"/>
                <a:ext cx="65434" cy="44602"/>
              </a:xfrm>
              <a:custGeom>
                <a:avLst/>
                <a:gdLst>
                  <a:gd name="connsiteX0" fmla="*/ 65434 w 65434"/>
                  <a:gd name="connsiteY0" fmla="*/ 0 h 44602"/>
                  <a:gd name="connsiteX1" fmla="*/ 60450 w 65434"/>
                  <a:gd name="connsiteY1" fmla="*/ 11630 h 44602"/>
                  <a:gd name="connsiteX2" fmla="*/ 60450 w 65434"/>
                  <a:gd name="connsiteY2" fmla="*/ 13164 h 44602"/>
                  <a:gd name="connsiteX3" fmla="*/ 18276 w 65434"/>
                  <a:gd name="connsiteY3" fmla="*/ 41663 h 44602"/>
                  <a:gd name="connsiteX4" fmla="*/ 3323 w 65434"/>
                  <a:gd name="connsiteY4" fmla="*/ 43708 h 44602"/>
                  <a:gd name="connsiteX5" fmla="*/ 0 w 65434"/>
                  <a:gd name="connsiteY5" fmla="*/ 44603 h 44602"/>
                  <a:gd name="connsiteX6" fmla="*/ 65434 w 65434"/>
                  <a:gd name="connsiteY6" fmla="*/ 128 h 4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434" h="44602">
                    <a:moveTo>
                      <a:pt x="65434" y="0"/>
                    </a:moveTo>
                    <a:cubicBezTo>
                      <a:pt x="62367" y="2812"/>
                      <a:pt x="60450" y="7029"/>
                      <a:pt x="60450" y="11630"/>
                    </a:cubicBezTo>
                    <a:lnTo>
                      <a:pt x="60450" y="13164"/>
                    </a:lnTo>
                    <a:lnTo>
                      <a:pt x="18276" y="41663"/>
                    </a:lnTo>
                    <a:lnTo>
                      <a:pt x="3323" y="43708"/>
                    </a:lnTo>
                    <a:cubicBezTo>
                      <a:pt x="2173" y="43836"/>
                      <a:pt x="1022" y="44092"/>
                      <a:pt x="0" y="44603"/>
                    </a:cubicBezTo>
                    <a:lnTo>
                      <a:pt x="65434" y="128"/>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3" name="Freeform: Shape 452">
                <a:extLst>
                  <a:ext uri="{FF2B5EF4-FFF2-40B4-BE49-F238E27FC236}">
                    <a16:creationId xmlns:a16="http://schemas.microsoft.com/office/drawing/2014/main" id="{A620E43E-EB8C-5232-CC3E-D10B6C707012}"/>
                  </a:ext>
                </a:extLst>
              </p:cNvPr>
              <p:cNvSpPr/>
              <p:nvPr/>
            </p:nvSpPr>
            <p:spPr>
              <a:xfrm>
                <a:off x="2717416" y="5444867"/>
                <a:ext cx="57127" cy="44858"/>
              </a:xfrm>
              <a:custGeom>
                <a:avLst/>
                <a:gdLst>
                  <a:gd name="connsiteX0" fmla="*/ 57127 w 57127"/>
                  <a:gd name="connsiteY0" fmla="*/ 0 h 44858"/>
                  <a:gd name="connsiteX1" fmla="*/ 0 w 57127"/>
                  <a:gd name="connsiteY1" fmla="*/ 39107 h 44858"/>
                  <a:gd name="connsiteX2" fmla="*/ 0 w 57127"/>
                  <a:gd name="connsiteY2" fmla="*/ 44858 h 44858"/>
                  <a:gd name="connsiteX3" fmla="*/ 57127 w 57127"/>
                  <a:gd name="connsiteY3" fmla="*/ 5879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9107"/>
                    </a:lnTo>
                    <a:lnTo>
                      <a:pt x="0" y="44858"/>
                    </a:lnTo>
                    <a:lnTo>
                      <a:pt x="57127" y="5879"/>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4" name="Freeform: Shape 453">
                <a:extLst>
                  <a:ext uri="{FF2B5EF4-FFF2-40B4-BE49-F238E27FC236}">
                    <a16:creationId xmlns:a16="http://schemas.microsoft.com/office/drawing/2014/main" id="{1ADFAF8A-C583-C011-714B-2F4A156EBEB7}"/>
                  </a:ext>
                </a:extLst>
              </p:cNvPr>
              <p:cNvSpPr/>
              <p:nvPr/>
            </p:nvSpPr>
            <p:spPr>
              <a:xfrm>
                <a:off x="2717416" y="5468894"/>
                <a:ext cx="57127" cy="44858"/>
              </a:xfrm>
              <a:custGeom>
                <a:avLst/>
                <a:gdLst>
                  <a:gd name="connsiteX0" fmla="*/ 57127 w 57127"/>
                  <a:gd name="connsiteY0" fmla="*/ 0 h 44858"/>
                  <a:gd name="connsiteX1" fmla="*/ 0 w 57127"/>
                  <a:gd name="connsiteY1" fmla="*/ 39107 h 44858"/>
                  <a:gd name="connsiteX2" fmla="*/ 0 w 57127"/>
                  <a:gd name="connsiteY2" fmla="*/ 44858 h 44858"/>
                  <a:gd name="connsiteX3" fmla="*/ 57127 w 57127"/>
                  <a:gd name="connsiteY3" fmla="*/ 5879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9107"/>
                    </a:lnTo>
                    <a:lnTo>
                      <a:pt x="0" y="44858"/>
                    </a:lnTo>
                    <a:lnTo>
                      <a:pt x="57127" y="5879"/>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5" name="Freeform: Shape 454">
                <a:extLst>
                  <a:ext uri="{FF2B5EF4-FFF2-40B4-BE49-F238E27FC236}">
                    <a16:creationId xmlns:a16="http://schemas.microsoft.com/office/drawing/2014/main" id="{EDD89299-6528-64C3-602F-AC3BFAA14D07}"/>
                  </a:ext>
                </a:extLst>
              </p:cNvPr>
              <p:cNvSpPr/>
              <p:nvPr/>
            </p:nvSpPr>
            <p:spPr>
              <a:xfrm>
                <a:off x="2717416" y="5492921"/>
                <a:ext cx="57127" cy="44858"/>
              </a:xfrm>
              <a:custGeom>
                <a:avLst/>
                <a:gdLst>
                  <a:gd name="connsiteX0" fmla="*/ 57127 w 57127"/>
                  <a:gd name="connsiteY0" fmla="*/ 0 h 44858"/>
                  <a:gd name="connsiteX1" fmla="*/ 0 w 57127"/>
                  <a:gd name="connsiteY1" fmla="*/ 38980 h 44858"/>
                  <a:gd name="connsiteX2" fmla="*/ 0 w 57127"/>
                  <a:gd name="connsiteY2" fmla="*/ 44858 h 44858"/>
                  <a:gd name="connsiteX3" fmla="*/ 57127 w 57127"/>
                  <a:gd name="connsiteY3" fmla="*/ 5751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8980"/>
                    </a:lnTo>
                    <a:lnTo>
                      <a:pt x="0" y="44858"/>
                    </a:lnTo>
                    <a:lnTo>
                      <a:pt x="57127" y="5751"/>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6" name="Freeform: Shape 455">
                <a:extLst>
                  <a:ext uri="{FF2B5EF4-FFF2-40B4-BE49-F238E27FC236}">
                    <a16:creationId xmlns:a16="http://schemas.microsoft.com/office/drawing/2014/main" id="{5EBF1D5F-5297-92DF-3C6C-80DDA01F2615}"/>
                  </a:ext>
                </a:extLst>
              </p:cNvPr>
              <p:cNvSpPr/>
              <p:nvPr/>
            </p:nvSpPr>
            <p:spPr>
              <a:xfrm>
                <a:off x="2717416" y="5516947"/>
                <a:ext cx="57127" cy="44858"/>
              </a:xfrm>
              <a:custGeom>
                <a:avLst/>
                <a:gdLst>
                  <a:gd name="connsiteX0" fmla="*/ 57127 w 57127"/>
                  <a:gd name="connsiteY0" fmla="*/ 0 h 44858"/>
                  <a:gd name="connsiteX1" fmla="*/ 0 w 57127"/>
                  <a:gd name="connsiteY1" fmla="*/ 38979 h 44858"/>
                  <a:gd name="connsiteX2" fmla="*/ 0 w 57127"/>
                  <a:gd name="connsiteY2" fmla="*/ 44858 h 44858"/>
                  <a:gd name="connsiteX3" fmla="*/ 57127 w 57127"/>
                  <a:gd name="connsiteY3" fmla="*/ 5751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8979"/>
                    </a:lnTo>
                    <a:lnTo>
                      <a:pt x="0" y="44858"/>
                    </a:lnTo>
                    <a:lnTo>
                      <a:pt x="57127" y="5751"/>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7" name="Freeform: Shape 456">
                <a:extLst>
                  <a:ext uri="{FF2B5EF4-FFF2-40B4-BE49-F238E27FC236}">
                    <a16:creationId xmlns:a16="http://schemas.microsoft.com/office/drawing/2014/main" id="{9B6B4D15-57EE-1279-6024-DCA8AA8C2B29}"/>
                  </a:ext>
                </a:extLst>
              </p:cNvPr>
              <p:cNvSpPr/>
              <p:nvPr/>
            </p:nvSpPr>
            <p:spPr>
              <a:xfrm>
                <a:off x="2717416" y="5540846"/>
                <a:ext cx="57127" cy="44858"/>
              </a:xfrm>
              <a:custGeom>
                <a:avLst/>
                <a:gdLst>
                  <a:gd name="connsiteX0" fmla="*/ 57127 w 57127"/>
                  <a:gd name="connsiteY0" fmla="*/ 0 h 44858"/>
                  <a:gd name="connsiteX1" fmla="*/ 0 w 57127"/>
                  <a:gd name="connsiteY1" fmla="*/ 39107 h 44858"/>
                  <a:gd name="connsiteX2" fmla="*/ 0 w 57127"/>
                  <a:gd name="connsiteY2" fmla="*/ 44858 h 44858"/>
                  <a:gd name="connsiteX3" fmla="*/ 57127 w 57127"/>
                  <a:gd name="connsiteY3" fmla="*/ 5879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9107"/>
                    </a:lnTo>
                    <a:lnTo>
                      <a:pt x="0" y="44858"/>
                    </a:lnTo>
                    <a:lnTo>
                      <a:pt x="57127" y="5879"/>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8" name="Freeform: Shape 457">
                <a:extLst>
                  <a:ext uri="{FF2B5EF4-FFF2-40B4-BE49-F238E27FC236}">
                    <a16:creationId xmlns:a16="http://schemas.microsoft.com/office/drawing/2014/main" id="{50B7F82A-70BE-9FE1-194D-87FC4E37DB5A}"/>
                  </a:ext>
                </a:extLst>
              </p:cNvPr>
              <p:cNvSpPr/>
              <p:nvPr/>
            </p:nvSpPr>
            <p:spPr>
              <a:xfrm>
                <a:off x="2717416" y="5564873"/>
                <a:ext cx="57127" cy="44858"/>
              </a:xfrm>
              <a:custGeom>
                <a:avLst/>
                <a:gdLst>
                  <a:gd name="connsiteX0" fmla="*/ 57127 w 57127"/>
                  <a:gd name="connsiteY0" fmla="*/ 0 h 44858"/>
                  <a:gd name="connsiteX1" fmla="*/ 0 w 57127"/>
                  <a:gd name="connsiteY1" fmla="*/ 39107 h 44858"/>
                  <a:gd name="connsiteX2" fmla="*/ 0 w 57127"/>
                  <a:gd name="connsiteY2" fmla="*/ 44858 h 44858"/>
                  <a:gd name="connsiteX3" fmla="*/ 57127 w 57127"/>
                  <a:gd name="connsiteY3" fmla="*/ 5879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9107"/>
                    </a:lnTo>
                    <a:lnTo>
                      <a:pt x="0" y="44858"/>
                    </a:lnTo>
                    <a:lnTo>
                      <a:pt x="57127" y="5879"/>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59" name="Freeform: Shape 458">
                <a:extLst>
                  <a:ext uri="{FF2B5EF4-FFF2-40B4-BE49-F238E27FC236}">
                    <a16:creationId xmlns:a16="http://schemas.microsoft.com/office/drawing/2014/main" id="{77AB995F-8C79-7EDB-5CF1-E90C8D51491F}"/>
                  </a:ext>
                </a:extLst>
              </p:cNvPr>
              <p:cNvSpPr/>
              <p:nvPr/>
            </p:nvSpPr>
            <p:spPr>
              <a:xfrm>
                <a:off x="2717416" y="5588900"/>
                <a:ext cx="57127" cy="44858"/>
              </a:xfrm>
              <a:custGeom>
                <a:avLst/>
                <a:gdLst>
                  <a:gd name="connsiteX0" fmla="*/ 57127 w 57127"/>
                  <a:gd name="connsiteY0" fmla="*/ 0 h 44858"/>
                  <a:gd name="connsiteX1" fmla="*/ 0 w 57127"/>
                  <a:gd name="connsiteY1" fmla="*/ 39107 h 44858"/>
                  <a:gd name="connsiteX2" fmla="*/ 0 w 57127"/>
                  <a:gd name="connsiteY2" fmla="*/ 44858 h 44858"/>
                  <a:gd name="connsiteX3" fmla="*/ 57127 w 57127"/>
                  <a:gd name="connsiteY3" fmla="*/ 5879 h 44858"/>
                  <a:gd name="connsiteX4" fmla="*/ 57127 w 57127"/>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27" h="44858">
                    <a:moveTo>
                      <a:pt x="57127" y="0"/>
                    </a:moveTo>
                    <a:lnTo>
                      <a:pt x="0" y="39107"/>
                    </a:lnTo>
                    <a:lnTo>
                      <a:pt x="0" y="44858"/>
                    </a:lnTo>
                    <a:lnTo>
                      <a:pt x="57127" y="5879"/>
                    </a:lnTo>
                    <a:lnTo>
                      <a:pt x="57127"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0" name="Freeform: Shape 459">
                <a:extLst>
                  <a:ext uri="{FF2B5EF4-FFF2-40B4-BE49-F238E27FC236}">
                    <a16:creationId xmlns:a16="http://schemas.microsoft.com/office/drawing/2014/main" id="{06211CF9-1EFE-0726-25EC-5911852F6BB0}"/>
                  </a:ext>
                </a:extLst>
              </p:cNvPr>
              <p:cNvSpPr/>
              <p:nvPr/>
            </p:nvSpPr>
            <p:spPr>
              <a:xfrm>
                <a:off x="2767259" y="5378538"/>
                <a:ext cx="540089" cy="257775"/>
              </a:xfrm>
              <a:custGeom>
                <a:avLst/>
                <a:gdLst>
                  <a:gd name="connsiteX0" fmla="*/ 0 w 540089"/>
                  <a:gd name="connsiteY0" fmla="*/ 23388 h 257775"/>
                  <a:gd name="connsiteX1" fmla="*/ 126907 w 540089"/>
                  <a:gd name="connsiteY1" fmla="*/ 0 h 257775"/>
                  <a:gd name="connsiteX2" fmla="*/ 540089 w 540089"/>
                  <a:gd name="connsiteY2" fmla="*/ 11630 h 257775"/>
                  <a:gd name="connsiteX3" fmla="*/ 535616 w 540089"/>
                  <a:gd name="connsiteY3" fmla="*/ 237327 h 257775"/>
                  <a:gd name="connsiteX4" fmla="*/ 470054 w 540089"/>
                  <a:gd name="connsiteY4" fmla="*/ 257776 h 257775"/>
                  <a:gd name="connsiteX5" fmla="*/ 7285 w 540089"/>
                  <a:gd name="connsiteY5" fmla="*/ 235155 h 257775"/>
                  <a:gd name="connsiteX6" fmla="*/ 0 w 540089"/>
                  <a:gd name="connsiteY6" fmla="*/ 23388 h 25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0089" h="257775">
                    <a:moveTo>
                      <a:pt x="0" y="23388"/>
                    </a:moveTo>
                    <a:lnTo>
                      <a:pt x="126907" y="0"/>
                    </a:lnTo>
                    <a:lnTo>
                      <a:pt x="540089" y="11630"/>
                    </a:lnTo>
                    <a:lnTo>
                      <a:pt x="535616" y="237327"/>
                    </a:lnTo>
                    <a:lnTo>
                      <a:pt x="470054" y="257776"/>
                    </a:lnTo>
                    <a:lnTo>
                      <a:pt x="7285" y="235155"/>
                    </a:lnTo>
                    <a:lnTo>
                      <a:pt x="0" y="2338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1" name="Freeform: Shape 460">
                <a:extLst>
                  <a:ext uri="{FF2B5EF4-FFF2-40B4-BE49-F238E27FC236}">
                    <a16:creationId xmlns:a16="http://schemas.microsoft.com/office/drawing/2014/main" id="{42D1EE89-9720-07B2-1461-B2110257E3C2}"/>
                  </a:ext>
                </a:extLst>
              </p:cNvPr>
              <p:cNvSpPr/>
              <p:nvPr/>
            </p:nvSpPr>
            <p:spPr>
              <a:xfrm>
                <a:off x="2782339" y="5402948"/>
                <a:ext cx="469031" cy="245251"/>
              </a:xfrm>
              <a:custGeom>
                <a:avLst/>
                <a:gdLst>
                  <a:gd name="connsiteX0" fmla="*/ 419445 w 469031"/>
                  <a:gd name="connsiteY0" fmla="*/ 55849 h 245251"/>
                  <a:gd name="connsiteX1" fmla="*/ 469032 w 469031"/>
                  <a:gd name="connsiteY1" fmla="*/ 12908 h 245251"/>
                  <a:gd name="connsiteX2" fmla="*/ 511 w 469031"/>
                  <a:gd name="connsiteY2" fmla="*/ 0 h 245251"/>
                  <a:gd name="connsiteX3" fmla="*/ 0 w 469031"/>
                  <a:gd name="connsiteY3" fmla="*/ 211128 h 245251"/>
                  <a:gd name="connsiteX4" fmla="*/ 419445 w 469031"/>
                  <a:gd name="connsiteY4" fmla="*/ 245251 h 245251"/>
                  <a:gd name="connsiteX5" fmla="*/ 419445 w 469031"/>
                  <a:gd name="connsiteY5" fmla="*/ 55849 h 245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9031" h="245251">
                    <a:moveTo>
                      <a:pt x="419445" y="55849"/>
                    </a:moveTo>
                    <a:lnTo>
                      <a:pt x="469032" y="12908"/>
                    </a:lnTo>
                    <a:lnTo>
                      <a:pt x="511" y="0"/>
                    </a:lnTo>
                    <a:lnTo>
                      <a:pt x="0" y="211128"/>
                    </a:lnTo>
                    <a:lnTo>
                      <a:pt x="419445" y="245251"/>
                    </a:lnTo>
                    <a:lnTo>
                      <a:pt x="419445" y="5584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2" name="Freeform: Shape 461">
                <a:extLst>
                  <a:ext uri="{FF2B5EF4-FFF2-40B4-BE49-F238E27FC236}">
                    <a16:creationId xmlns:a16="http://schemas.microsoft.com/office/drawing/2014/main" id="{65516830-13D9-E5A7-B5DB-C8DA834CF841}"/>
                  </a:ext>
                </a:extLst>
              </p:cNvPr>
              <p:cNvSpPr/>
              <p:nvPr/>
            </p:nvSpPr>
            <p:spPr>
              <a:xfrm>
                <a:off x="3049572" y="5440905"/>
                <a:ext cx="141731" cy="26454"/>
              </a:xfrm>
              <a:custGeom>
                <a:avLst/>
                <a:gdLst>
                  <a:gd name="connsiteX0" fmla="*/ 0 w 141731"/>
                  <a:gd name="connsiteY0" fmla="*/ 0 h 26454"/>
                  <a:gd name="connsiteX1" fmla="*/ 141732 w 141731"/>
                  <a:gd name="connsiteY1" fmla="*/ 0 h 26454"/>
                  <a:gd name="connsiteX2" fmla="*/ 141732 w 141731"/>
                  <a:gd name="connsiteY2" fmla="*/ 26455 h 26454"/>
                  <a:gd name="connsiteX3" fmla="*/ 0 w 141731"/>
                  <a:gd name="connsiteY3" fmla="*/ 26455 h 26454"/>
                </a:gdLst>
                <a:ahLst/>
                <a:cxnLst>
                  <a:cxn ang="0">
                    <a:pos x="connsiteX0" y="connsiteY0"/>
                  </a:cxn>
                  <a:cxn ang="0">
                    <a:pos x="connsiteX1" y="connsiteY1"/>
                  </a:cxn>
                  <a:cxn ang="0">
                    <a:pos x="connsiteX2" y="connsiteY2"/>
                  </a:cxn>
                  <a:cxn ang="0">
                    <a:pos x="connsiteX3" y="connsiteY3"/>
                  </a:cxn>
                </a:cxnLst>
                <a:rect l="l" t="t" r="r" b="b"/>
                <a:pathLst>
                  <a:path w="141731" h="26454">
                    <a:moveTo>
                      <a:pt x="0" y="0"/>
                    </a:moveTo>
                    <a:lnTo>
                      <a:pt x="141732" y="0"/>
                    </a:lnTo>
                    <a:lnTo>
                      <a:pt x="141732" y="26455"/>
                    </a:lnTo>
                    <a:lnTo>
                      <a:pt x="0" y="26455"/>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3" name="Freeform: Shape 462">
                <a:extLst>
                  <a:ext uri="{FF2B5EF4-FFF2-40B4-BE49-F238E27FC236}">
                    <a16:creationId xmlns:a16="http://schemas.microsoft.com/office/drawing/2014/main" id="{18E58099-E3EC-CE80-FF8D-0432AC8CD9B6}"/>
                  </a:ext>
                </a:extLst>
              </p:cNvPr>
              <p:cNvSpPr/>
              <p:nvPr/>
            </p:nvSpPr>
            <p:spPr>
              <a:xfrm>
                <a:off x="3023884" y="5474006"/>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4" name="Freeform: Shape 463">
                <a:extLst>
                  <a:ext uri="{FF2B5EF4-FFF2-40B4-BE49-F238E27FC236}">
                    <a16:creationId xmlns:a16="http://schemas.microsoft.com/office/drawing/2014/main" id="{8944CEDC-DB85-D4CB-A179-C969EEBE6CDF}"/>
                  </a:ext>
                </a:extLst>
              </p:cNvPr>
              <p:cNvSpPr/>
              <p:nvPr/>
            </p:nvSpPr>
            <p:spPr>
              <a:xfrm>
                <a:off x="3023884" y="5482313"/>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5" name="Freeform: Shape 464">
                <a:extLst>
                  <a:ext uri="{FF2B5EF4-FFF2-40B4-BE49-F238E27FC236}">
                    <a16:creationId xmlns:a16="http://schemas.microsoft.com/office/drawing/2014/main" id="{702A2FF5-F377-C70E-1A9F-20C1D9A0322B}"/>
                  </a:ext>
                </a:extLst>
              </p:cNvPr>
              <p:cNvSpPr/>
              <p:nvPr/>
            </p:nvSpPr>
            <p:spPr>
              <a:xfrm>
                <a:off x="3023884" y="5486403"/>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6" name="Freeform: Shape 465">
                <a:extLst>
                  <a:ext uri="{FF2B5EF4-FFF2-40B4-BE49-F238E27FC236}">
                    <a16:creationId xmlns:a16="http://schemas.microsoft.com/office/drawing/2014/main" id="{8658140B-9BFB-B2DE-749B-209DA643507F}"/>
                  </a:ext>
                </a:extLst>
              </p:cNvPr>
              <p:cNvSpPr/>
              <p:nvPr/>
            </p:nvSpPr>
            <p:spPr>
              <a:xfrm>
                <a:off x="3023884" y="5494710"/>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7" name="Freeform: Shape 466">
                <a:extLst>
                  <a:ext uri="{FF2B5EF4-FFF2-40B4-BE49-F238E27FC236}">
                    <a16:creationId xmlns:a16="http://schemas.microsoft.com/office/drawing/2014/main" id="{0B780686-22BD-EE15-C066-5BCE02F7429A}"/>
                  </a:ext>
                </a:extLst>
              </p:cNvPr>
              <p:cNvSpPr/>
              <p:nvPr/>
            </p:nvSpPr>
            <p:spPr>
              <a:xfrm>
                <a:off x="3023884" y="5507234"/>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8" name="Freeform: Shape 467">
                <a:extLst>
                  <a:ext uri="{FF2B5EF4-FFF2-40B4-BE49-F238E27FC236}">
                    <a16:creationId xmlns:a16="http://schemas.microsoft.com/office/drawing/2014/main" id="{63DA03E8-319A-FBEC-EF14-6DE56A4462A9}"/>
                  </a:ext>
                </a:extLst>
              </p:cNvPr>
              <p:cNvSpPr/>
              <p:nvPr/>
            </p:nvSpPr>
            <p:spPr>
              <a:xfrm>
                <a:off x="3023884" y="5565129"/>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69" name="Freeform: Shape 468">
                <a:extLst>
                  <a:ext uri="{FF2B5EF4-FFF2-40B4-BE49-F238E27FC236}">
                    <a16:creationId xmlns:a16="http://schemas.microsoft.com/office/drawing/2014/main" id="{29232F41-5515-CD33-74CD-86D4C758658A}"/>
                  </a:ext>
                </a:extLst>
              </p:cNvPr>
              <p:cNvSpPr/>
              <p:nvPr/>
            </p:nvSpPr>
            <p:spPr>
              <a:xfrm>
                <a:off x="3023884" y="5532539"/>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0" name="Freeform: Shape 469">
                <a:extLst>
                  <a:ext uri="{FF2B5EF4-FFF2-40B4-BE49-F238E27FC236}">
                    <a16:creationId xmlns:a16="http://schemas.microsoft.com/office/drawing/2014/main" id="{246D38D0-1614-83DE-BDFC-E41F0C3B2907}"/>
                  </a:ext>
                </a:extLst>
              </p:cNvPr>
              <p:cNvSpPr/>
              <p:nvPr/>
            </p:nvSpPr>
            <p:spPr>
              <a:xfrm>
                <a:off x="3023884" y="5536629"/>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1" name="Freeform: Shape 470">
                <a:extLst>
                  <a:ext uri="{FF2B5EF4-FFF2-40B4-BE49-F238E27FC236}">
                    <a16:creationId xmlns:a16="http://schemas.microsoft.com/office/drawing/2014/main" id="{8F8275FC-BE0D-B85B-F93E-92AEEE425716}"/>
                  </a:ext>
                </a:extLst>
              </p:cNvPr>
              <p:cNvSpPr/>
              <p:nvPr/>
            </p:nvSpPr>
            <p:spPr>
              <a:xfrm>
                <a:off x="3023884" y="5544936"/>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2" name="Freeform: Shape 471">
                <a:extLst>
                  <a:ext uri="{FF2B5EF4-FFF2-40B4-BE49-F238E27FC236}">
                    <a16:creationId xmlns:a16="http://schemas.microsoft.com/office/drawing/2014/main" id="{2FFA192B-7B54-5414-3A61-6EACB12919E4}"/>
                  </a:ext>
                </a:extLst>
              </p:cNvPr>
              <p:cNvSpPr/>
              <p:nvPr/>
            </p:nvSpPr>
            <p:spPr>
              <a:xfrm>
                <a:off x="3023884" y="5557460"/>
                <a:ext cx="16486" cy="4345"/>
              </a:xfrm>
              <a:custGeom>
                <a:avLst/>
                <a:gdLst>
                  <a:gd name="connsiteX0" fmla="*/ 0 w 16486"/>
                  <a:gd name="connsiteY0" fmla="*/ 0 h 4345"/>
                  <a:gd name="connsiteX1" fmla="*/ 16486 w 16486"/>
                  <a:gd name="connsiteY1" fmla="*/ 0 h 4345"/>
                  <a:gd name="connsiteX2" fmla="*/ 16486 w 16486"/>
                  <a:gd name="connsiteY2" fmla="*/ 4345 h 4345"/>
                  <a:gd name="connsiteX3" fmla="*/ 0 w 16486"/>
                  <a:gd name="connsiteY3" fmla="*/ 4345 h 4345"/>
                </a:gdLst>
                <a:ahLst/>
                <a:cxnLst>
                  <a:cxn ang="0">
                    <a:pos x="connsiteX0" y="connsiteY0"/>
                  </a:cxn>
                  <a:cxn ang="0">
                    <a:pos x="connsiteX1" y="connsiteY1"/>
                  </a:cxn>
                  <a:cxn ang="0">
                    <a:pos x="connsiteX2" y="connsiteY2"/>
                  </a:cxn>
                  <a:cxn ang="0">
                    <a:pos x="connsiteX3" y="connsiteY3"/>
                  </a:cxn>
                </a:cxnLst>
                <a:rect l="l" t="t" r="r" b="b"/>
                <a:pathLst>
                  <a:path w="16486" h="4345">
                    <a:moveTo>
                      <a:pt x="0" y="0"/>
                    </a:moveTo>
                    <a:lnTo>
                      <a:pt x="16486" y="0"/>
                    </a:lnTo>
                    <a:lnTo>
                      <a:pt x="16486"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3" name="Freeform: Shape 472">
                <a:extLst>
                  <a:ext uri="{FF2B5EF4-FFF2-40B4-BE49-F238E27FC236}">
                    <a16:creationId xmlns:a16="http://schemas.microsoft.com/office/drawing/2014/main" id="{70AFA208-8C2A-C72B-0753-FFB9007C6097}"/>
                  </a:ext>
                </a:extLst>
              </p:cNvPr>
              <p:cNvSpPr/>
              <p:nvPr/>
            </p:nvSpPr>
            <p:spPr>
              <a:xfrm>
                <a:off x="3032064" y="5602830"/>
                <a:ext cx="20192" cy="23387"/>
              </a:xfrm>
              <a:custGeom>
                <a:avLst/>
                <a:gdLst>
                  <a:gd name="connsiteX0" fmla="*/ 0 w 20192"/>
                  <a:gd name="connsiteY0" fmla="*/ 0 h 23387"/>
                  <a:gd name="connsiteX1" fmla="*/ 20193 w 20192"/>
                  <a:gd name="connsiteY1" fmla="*/ 0 h 23387"/>
                  <a:gd name="connsiteX2" fmla="*/ 20193 w 20192"/>
                  <a:gd name="connsiteY2" fmla="*/ 23388 h 23387"/>
                  <a:gd name="connsiteX3" fmla="*/ 0 w 20192"/>
                  <a:gd name="connsiteY3" fmla="*/ 23388 h 23387"/>
                </a:gdLst>
                <a:ahLst/>
                <a:cxnLst>
                  <a:cxn ang="0">
                    <a:pos x="connsiteX0" y="connsiteY0"/>
                  </a:cxn>
                  <a:cxn ang="0">
                    <a:pos x="connsiteX1" y="connsiteY1"/>
                  </a:cxn>
                  <a:cxn ang="0">
                    <a:pos x="connsiteX2" y="connsiteY2"/>
                  </a:cxn>
                  <a:cxn ang="0">
                    <a:pos x="connsiteX3" y="connsiteY3"/>
                  </a:cxn>
                </a:cxnLst>
                <a:rect l="l" t="t" r="r" b="b"/>
                <a:pathLst>
                  <a:path w="20192" h="23387">
                    <a:moveTo>
                      <a:pt x="0" y="0"/>
                    </a:moveTo>
                    <a:lnTo>
                      <a:pt x="20193" y="0"/>
                    </a:lnTo>
                    <a:lnTo>
                      <a:pt x="20193" y="23388"/>
                    </a:lnTo>
                    <a:lnTo>
                      <a:pt x="0" y="2338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4" name="Freeform: Shape 473">
                <a:extLst>
                  <a:ext uri="{FF2B5EF4-FFF2-40B4-BE49-F238E27FC236}">
                    <a16:creationId xmlns:a16="http://schemas.microsoft.com/office/drawing/2014/main" id="{B9818974-1562-B630-099F-B5D42C40C414}"/>
                  </a:ext>
                </a:extLst>
              </p:cNvPr>
              <p:cNvSpPr/>
              <p:nvPr/>
            </p:nvSpPr>
            <p:spPr>
              <a:xfrm>
                <a:off x="3056729" y="5607559"/>
                <a:ext cx="13546" cy="16102"/>
              </a:xfrm>
              <a:custGeom>
                <a:avLst/>
                <a:gdLst>
                  <a:gd name="connsiteX0" fmla="*/ 0 w 13546"/>
                  <a:gd name="connsiteY0" fmla="*/ 0 h 16102"/>
                  <a:gd name="connsiteX1" fmla="*/ 13547 w 13546"/>
                  <a:gd name="connsiteY1" fmla="*/ 0 h 16102"/>
                  <a:gd name="connsiteX2" fmla="*/ 13547 w 13546"/>
                  <a:gd name="connsiteY2" fmla="*/ 16103 h 16102"/>
                  <a:gd name="connsiteX3" fmla="*/ 0 w 13546"/>
                  <a:gd name="connsiteY3" fmla="*/ 16103 h 16102"/>
                </a:gdLst>
                <a:ahLst/>
                <a:cxnLst>
                  <a:cxn ang="0">
                    <a:pos x="connsiteX0" y="connsiteY0"/>
                  </a:cxn>
                  <a:cxn ang="0">
                    <a:pos x="connsiteX1" y="connsiteY1"/>
                  </a:cxn>
                  <a:cxn ang="0">
                    <a:pos x="connsiteX2" y="connsiteY2"/>
                  </a:cxn>
                  <a:cxn ang="0">
                    <a:pos x="connsiteX3" y="connsiteY3"/>
                  </a:cxn>
                </a:cxnLst>
                <a:rect l="l" t="t" r="r" b="b"/>
                <a:pathLst>
                  <a:path w="13546" h="16102">
                    <a:moveTo>
                      <a:pt x="0" y="0"/>
                    </a:moveTo>
                    <a:lnTo>
                      <a:pt x="13547" y="0"/>
                    </a:lnTo>
                    <a:lnTo>
                      <a:pt x="13547" y="16103"/>
                    </a:lnTo>
                    <a:lnTo>
                      <a:pt x="0" y="16103"/>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5" name="Freeform: Shape 474">
                <a:extLst>
                  <a:ext uri="{FF2B5EF4-FFF2-40B4-BE49-F238E27FC236}">
                    <a16:creationId xmlns:a16="http://schemas.microsoft.com/office/drawing/2014/main" id="{515D41AF-170A-AEE9-07A1-5F5322B6DCBE}"/>
                  </a:ext>
                </a:extLst>
              </p:cNvPr>
              <p:cNvSpPr/>
              <p:nvPr/>
            </p:nvSpPr>
            <p:spPr>
              <a:xfrm>
                <a:off x="2982477" y="5432215"/>
                <a:ext cx="35784" cy="187484"/>
              </a:xfrm>
              <a:custGeom>
                <a:avLst/>
                <a:gdLst>
                  <a:gd name="connsiteX0" fmla="*/ 0 w 35784"/>
                  <a:gd name="connsiteY0" fmla="*/ 0 h 187484"/>
                  <a:gd name="connsiteX1" fmla="*/ 35784 w 35784"/>
                  <a:gd name="connsiteY1" fmla="*/ 0 h 187484"/>
                  <a:gd name="connsiteX2" fmla="*/ 35784 w 35784"/>
                  <a:gd name="connsiteY2" fmla="*/ 187485 h 187484"/>
                  <a:gd name="connsiteX3" fmla="*/ 0 w 35784"/>
                  <a:gd name="connsiteY3" fmla="*/ 187485 h 187484"/>
                </a:gdLst>
                <a:ahLst/>
                <a:cxnLst>
                  <a:cxn ang="0">
                    <a:pos x="connsiteX0" y="connsiteY0"/>
                  </a:cxn>
                  <a:cxn ang="0">
                    <a:pos x="connsiteX1" y="connsiteY1"/>
                  </a:cxn>
                  <a:cxn ang="0">
                    <a:pos x="connsiteX2" y="connsiteY2"/>
                  </a:cxn>
                  <a:cxn ang="0">
                    <a:pos x="connsiteX3" y="connsiteY3"/>
                  </a:cxn>
                </a:cxnLst>
                <a:rect l="l" t="t" r="r" b="b"/>
                <a:pathLst>
                  <a:path w="35784" h="187484">
                    <a:moveTo>
                      <a:pt x="0" y="0"/>
                    </a:moveTo>
                    <a:lnTo>
                      <a:pt x="35784" y="0"/>
                    </a:lnTo>
                    <a:lnTo>
                      <a:pt x="35784" y="187485"/>
                    </a:lnTo>
                    <a:lnTo>
                      <a:pt x="0" y="187485"/>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6" name="Freeform: Shape 475">
                <a:extLst>
                  <a:ext uri="{FF2B5EF4-FFF2-40B4-BE49-F238E27FC236}">
                    <a16:creationId xmlns:a16="http://schemas.microsoft.com/office/drawing/2014/main" id="{284E13EE-DDE7-9E9B-8E84-D3F2C78BCCBC}"/>
                  </a:ext>
                </a:extLst>
              </p:cNvPr>
              <p:cNvSpPr/>
              <p:nvPr/>
            </p:nvSpPr>
            <p:spPr>
              <a:xfrm>
                <a:off x="2939280" y="5432215"/>
                <a:ext cx="35784" cy="187484"/>
              </a:xfrm>
              <a:custGeom>
                <a:avLst/>
                <a:gdLst>
                  <a:gd name="connsiteX0" fmla="*/ 0 w 35784"/>
                  <a:gd name="connsiteY0" fmla="*/ 0 h 187484"/>
                  <a:gd name="connsiteX1" fmla="*/ 35784 w 35784"/>
                  <a:gd name="connsiteY1" fmla="*/ 0 h 187484"/>
                  <a:gd name="connsiteX2" fmla="*/ 35784 w 35784"/>
                  <a:gd name="connsiteY2" fmla="*/ 187485 h 187484"/>
                  <a:gd name="connsiteX3" fmla="*/ 0 w 35784"/>
                  <a:gd name="connsiteY3" fmla="*/ 187485 h 187484"/>
                </a:gdLst>
                <a:ahLst/>
                <a:cxnLst>
                  <a:cxn ang="0">
                    <a:pos x="connsiteX0" y="connsiteY0"/>
                  </a:cxn>
                  <a:cxn ang="0">
                    <a:pos x="connsiteX1" y="connsiteY1"/>
                  </a:cxn>
                  <a:cxn ang="0">
                    <a:pos x="connsiteX2" y="connsiteY2"/>
                  </a:cxn>
                  <a:cxn ang="0">
                    <a:pos x="connsiteX3" y="connsiteY3"/>
                  </a:cxn>
                </a:cxnLst>
                <a:rect l="l" t="t" r="r" b="b"/>
                <a:pathLst>
                  <a:path w="35784" h="187484">
                    <a:moveTo>
                      <a:pt x="0" y="0"/>
                    </a:moveTo>
                    <a:lnTo>
                      <a:pt x="35784" y="0"/>
                    </a:lnTo>
                    <a:lnTo>
                      <a:pt x="35784" y="187485"/>
                    </a:lnTo>
                    <a:lnTo>
                      <a:pt x="0" y="187485"/>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7" name="Freeform: Shape 476">
                <a:extLst>
                  <a:ext uri="{FF2B5EF4-FFF2-40B4-BE49-F238E27FC236}">
                    <a16:creationId xmlns:a16="http://schemas.microsoft.com/office/drawing/2014/main" id="{DD81D176-70B1-D78C-2BCD-4F07573D3271}"/>
                  </a:ext>
                </a:extLst>
              </p:cNvPr>
              <p:cNvSpPr/>
              <p:nvPr/>
            </p:nvSpPr>
            <p:spPr>
              <a:xfrm>
                <a:off x="2785918" y="5421224"/>
                <a:ext cx="140326" cy="195919"/>
              </a:xfrm>
              <a:custGeom>
                <a:avLst/>
                <a:gdLst>
                  <a:gd name="connsiteX0" fmla="*/ 140326 w 140326"/>
                  <a:gd name="connsiteY0" fmla="*/ 195920 h 195919"/>
                  <a:gd name="connsiteX1" fmla="*/ 0 w 140326"/>
                  <a:gd name="connsiteY1" fmla="*/ 183140 h 195919"/>
                  <a:gd name="connsiteX2" fmla="*/ 0 w 140326"/>
                  <a:gd name="connsiteY2" fmla="*/ 0 h 195919"/>
                  <a:gd name="connsiteX3" fmla="*/ 140326 w 140326"/>
                  <a:gd name="connsiteY3" fmla="*/ 12780 h 195919"/>
                  <a:gd name="connsiteX4" fmla="*/ 140326 w 140326"/>
                  <a:gd name="connsiteY4" fmla="*/ 195920 h 195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326" h="195919">
                    <a:moveTo>
                      <a:pt x="140326" y="195920"/>
                    </a:moveTo>
                    <a:lnTo>
                      <a:pt x="0" y="183140"/>
                    </a:lnTo>
                    <a:lnTo>
                      <a:pt x="0" y="0"/>
                    </a:lnTo>
                    <a:lnTo>
                      <a:pt x="140326" y="12780"/>
                    </a:lnTo>
                    <a:lnTo>
                      <a:pt x="140326" y="19592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8" name="Freeform: Shape 477">
                <a:extLst>
                  <a:ext uri="{FF2B5EF4-FFF2-40B4-BE49-F238E27FC236}">
                    <a16:creationId xmlns:a16="http://schemas.microsoft.com/office/drawing/2014/main" id="{36961EDF-437D-0D8E-AE30-A42690D8DD3C}"/>
                  </a:ext>
                </a:extLst>
              </p:cNvPr>
              <p:cNvSpPr/>
              <p:nvPr/>
            </p:nvSpPr>
            <p:spPr>
              <a:xfrm>
                <a:off x="2944647" y="5440905"/>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79" name="Freeform: Shape 478">
                <a:extLst>
                  <a:ext uri="{FF2B5EF4-FFF2-40B4-BE49-F238E27FC236}">
                    <a16:creationId xmlns:a16="http://schemas.microsoft.com/office/drawing/2014/main" id="{D7F45E10-C0AE-4877-CA19-2177D5B1B2F9}"/>
                  </a:ext>
                </a:extLst>
              </p:cNvPr>
              <p:cNvSpPr/>
              <p:nvPr/>
            </p:nvSpPr>
            <p:spPr>
              <a:xfrm>
                <a:off x="2944647" y="5461226"/>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0" name="Freeform: Shape 479">
                <a:extLst>
                  <a:ext uri="{FF2B5EF4-FFF2-40B4-BE49-F238E27FC236}">
                    <a16:creationId xmlns:a16="http://schemas.microsoft.com/office/drawing/2014/main" id="{6A636C9F-648B-0DBD-9190-879E137A26A5}"/>
                  </a:ext>
                </a:extLst>
              </p:cNvPr>
              <p:cNvSpPr/>
              <p:nvPr/>
            </p:nvSpPr>
            <p:spPr>
              <a:xfrm>
                <a:off x="2944647" y="5481546"/>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1" name="Freeform: Shape 480">
                <a:extLst>
                  <a:ext uri="{FF2B5EF4-FFF2-40B4-BE49-F238E27FC236}">
                    <a16:creationId xmlns:a16="http://schemas.microsoft.com/office/drawing/2014/main" id="{F5294E53-CA6C-5510-5C61-B8D58D064AAE}"/>
                  </a:ext>
                </a:extLst>
              </p:cNvPr>
              <p:cNvSpPr/>
              <p:nvPr/>
            </p:nvSpPr>
            <p:spPr>
              <a:xfrm>
                <a:off x="2944647" y="5501867"/>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2" name="Freeform: Shape 481">
                <a:extLst>
                  <a:ext uri="{FF2B5EF4-FFF2-40B4-BE49-F238E27FC236}">
                    <a16:creationId xmlns:a16="http://schemas.microsoft.com/office/drawing/2014/main" id="{140C13FF-ED93-9920-A778-58FC41CAB2CA}"/>
                  </a:ext>
                </a:extLst>
              </p:cNvPr>
              <p:cNvSpPr/>
              <p:nvPr/>
            </p:nvSpPr>
            <p:spPr>
              <a:xfrm>
                <a:off x="2944647" y="5522315"/>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3" name="Freeform: Shape 482">
                <a:extLst>
                  <a:ext uri="{FF2B5EF4-FFF2-40B4-BE49-F238E27FC236}">
                    <a16:creationId xmlns:a16="http://schemas.microsoft.com/office/drawing/2014/main" id="{40C50E57-5576-0A1F-2240-135C4349B6EC}"/>
                  </a:ext>
                </a:extLst>
              </p:cNvPr>
              <p:cNvSpPr/>
              <p:nvPr/>
            </p:nvSpPr>
            <p:spPr>
              <a:xfrm>
                <a:off x="2944647" y="5542635"/>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4" name="Freeform: Shape 483">
                <a:extLst>
                  <a:ext uri="{FF2B5EF4-FFF2-40B4-BE49-F238E27FC236}">
                    <a16:creationId xmlns:a16="http://schemas.microsoft.com/office/drawing/2014/main" id="{6147773F-2B16-B058-2BA0-47B40B8068AD}"/>
                  </a:ext>
                </a:extLst>
              </p:cNvPr>
              <p:cNvSpPr/>
              <p:nvPr/>
            </p:nvSpPr>
            <p:spPr>
              <a:xfrm>
                <a:off x="2944647" y="5562956"/>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5" name="Freeform: Shape 484">
                <a:extLst>
                  <a:ext uri="{FF2B5EF4-FFF2-40B4-BE49-F238E27FC236}">
                    <a16:creationId xmlns:a16="http://schemas.microsoft.com/office/drawing/2014/main" id="{3B05A878-BB4C-6A6C-0F3A-7FF94DAFB40D}"/>
                  </a:ext>
                </a:extLst>
              </p:cNvPr>
              <p:cNvSpPr/>
              <p:nvPr/>
            </p:nvSpPr>
            <p:spPr>
              <a:xfrm>
                <a:off x="2944647" y="5583276"/>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6" name="Freeform: Shape 485">
                <a:extLst>
                  <a:ext uri="{FF2B5EF4-FFF2-40B4-BE49-F238E27FC236}">
                    <a16:creationId xmlns:a16="http://schemas.microsoft.com/office/drawing/2014/main" id="{8B7AD5D4-A98F-1C8D-F2E3-BD5AD8A9909F}"/>
                  </a:ext>
                </a:extLst>
              </p:cNvPr>
              <p:cNvSpPr/>
              <p:nvPr/>
            </p:nvSpPr>
            <p:spPr>
              <a:xfrm>
                <a:off x="2944647" y="5603725"/>
                <a:ext cx="9840" cy="12268"/>
              </a:xfrm>
              <a:custGeom>
                <a:avLst/>
                <a:gdLst>
                  <a:gd name="connsiteX0" fmla="*/ 0 w 9840"/>
                  <a:gd name="connsiteY0" fmla="*/ 0 h 12268"/>
                  <a:gd name="connsiteX1" fmla="*/ 9841 w 9840"/>
                  <a:gd name="connsiteY1" fmla="*/ 0 h 12268"/>
                  <a:gd name="connsiteX2" fmla="*/ 9841 w 9840"/>
                  <a:gd name="connsiteY2" fmla="*/ 12269 h 12268"/>
                  <a:gd name="connsiteX3" fmla="*/ 0 w 9840"/>
                  <a:gd name="connsiteY3" fmla="*/ 12269 h 12268"/>
                </a:gdLst>
                <a:ahLst/>
                <a:cxnLst>
                  <a:cxn ang="0">
                    <a:pos x="connsiteX0" y="connsiteY0"/>
                  </a:cxn>
                  <a:cxn ang="0">
                    <a:pos x="connsiteX1" y="connsiteY1"/>
                  </a:cxn>
                  <a:cxn ang="0">
                    <a:pos x="connsiteX2" y="connsiteY2"/>
                  </a:cxn>
                  <a:cxn ang="0">
                    <a:pos x="connsiteX3" y="connsiteY3"/>
                  </a:cxn>
                </a:cxnLst>
                <a:rect l="l" t="t" r="r" b="b"/>
                <a:pathLst>
                  <a:path w="9840" h="12268">
                    <a:moveTo>
                      <a:pt x="0" y="0"/>
                    </a:moveTo>
                    <a:lnTo>
                      <a:pt x="9841" y="0"/>
                    </a:lnTo>
                    <a:lnTo>
                      <a:pt x="9841"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7" name="Freeform: Shape 486">
                <a:extLst>
                  <a:ext uri="{FF2B5EF4-FFF2-40B4-BE49-F238E27FC236}">
                    <a16:creationId xmlns:a16="http://schemas.microsoft.com/office/drawing/2014/main" id="{355E7B02-E85F-7924-3D7F-12880863335E}"/>
                  </a:ext>
                </a:extLst>
              </p:cNvPr>
              <p:cNvSpPr/>
              <p:nvPr/>
            </p:nvSpPr>
            <p:spPr>
              <a:xfrm>
                <a:off x="2957172" y="544090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8" name="Freeform: Shape 487">
                <a:extLst>
                  <a:ext uri="{FF2B5EF4-FFF2-40B4-BE49-F238E27FC236}">
                    <a16:creationId xmlns:a16="http://schemas.microsoft.com/office/drawing/2014/main" id="{C3922A04-5D38-3C39-771D-E5E8FEFF9F83}"/>
                  </a:ext>
                </a:extLst>
              </p:cNvPr>
              <p:cNvSpPr/>
              <p:nvPr/>
            </p:nvSpPr>
            <p:spPr>
              <a:xfrm>
                <a:off x="2957172" y="546122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89" name="Freeform: Shape 488">
                <a:extLst>
                  <a:ext uri="{FF2B5EF4-FFF2-40B4-BE49-F238E27FC236}">
                    <a16:creationId xmlns:a16="http://schemas.microsoft.com/office/drawing/2014/main" id="{AC46251A-709F-8944-BEB4-5B535B54647E}"/>
                  </a:ext>
                </a:extLst>
              </p:cNvPr>
              <p:cNvSpPr/>
              <p:nvPr/>
            </p:nvSpPr>
            <p:spPr>
              <a:xfrm>
                <a:off x="2957172" y="548154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0" name="Freeform: Shape 489">
                <a:extLst>
                  <a:ext uri="{FF2B5EF4-FFF2-40B4-BE49-F238E27FC236}">
                    <a16:creationId xmlns:a16="http://schemas.microsoft.com/office/drawing/2014/main" id="{9B5AEB28-D426-A87F-44C1-04B0ED58D24F}"/>
                  </a:ext>
                </a:extLst>
              </p:cNvPr>
              <p:cNvSpPr/>
              <p:nvPr/>
            </p:nvSpPr>
            <p:spPr>
              <a:xfrm>
                <a:off x="2957172" y="5501867"/>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1" name="Freeform: Shape 490">
                <a:extLst>
                  <a:ext uri="{FF2B5EF4-FFF2-40B4-BE49-F238E27FC236}">
                    <a16:creationId xmlns:a16="http://schemas.microsoft.com/office/drawing/2014/main" id="{3E242E2C-0093-F884-F164-A8C0CF1B9D20}"/>
                  </a:ext>
                </a:extLst>
              </p:cNvPr>
              <p:cNvSpPr/>
              <p:nvPr/>
            </p:nvSpPr>
            <p:spPr>
              <a:xfrm>
                <a:off x="2957172" y="552231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2" name="Freeform: Shape 491">
                <a:extLst>
                  <a:ext uri="{FF2B5EF4-FFF2-40B4-BE49-F238E27FC236}">
                    <a16:creationId xmlns:a16="http://schemas.microsoft.com/office/drawing/2014/main" id="{C60AD2D5-F85E-F4B1-2540-2EA3236B3D30}"/>
                  </a:ext>
                </a:extLst>
              </p:cNvPr>
              <p:cNvSpPr/>
              <p:nvPr/>
            </p:nvSpPr>
            <p:spPr>
              <a:xfrm>
                <a:off x="2957172" y="554263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3" name="Freeform: Shape 492">
                <a:extLst>
                  <a:ext uri="{FF2B5EF4-FFF2-40B4-BE49-F238E27FC236}">
                    <a16:creationId xmlns:a16="http://schemas.microsoft.com/office/drawing/2014/main" id="{33FD753E-DCBF-6A00-2DA7-33F5CB4818B2}"/>
                  </a:ext>
                </a:extLst>
              </p:cNvPr>
              <p:cNvSpPr/>
              <p:nvPr/>
            </p:nvSpPr>
            <p:spPr>
              <a:xfrm>
                <a:off x="2957172" y="556295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4" name="Freeform: Shape 493">
                <a:extLst>
                  <a:ext uri="{FF2B5EF4-FFF2-40B4-BE49-F238E27FC236}">
                    <a16:creationId xmlns:a16="http://schemas.microsoft.com/office/drawing/2014/main" id="{68D2915C-FCE9-1230-9F6B-19F45DD43A6B}"/>
                  </a:ext>
                </a:extLst>
              </p:cNvPr>
              <p:cNvSpPr/>
              <p:nvPr/>
            </p:nvSpPr>
            <p:spPr>
              <a:xfrm>
                <a:off x="2957172" y="558327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5" name="Freeform: Shape 494">
                <a:extLst>
                  <a:ext uri="{FF2B5EF4-FFF2-40B4-BE49-F238E27FC236}">
                    <a16:creationId xmlns:a16="http://schemas.microsoft.com/office/drawing/2014/main" id="{8E097CA9-5F2C-91E1-4893-DF2826570D43}"/>
                  </a:ext>
                </a:extLst>
              </p:cNvPr>
              <p:cNvSpPr/>
              <p:nvPr/>
            </p:nvSpPr>
            <p:spPr>
              <a:xfrm>
                <a:off x="2957172" y="560372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6" name="Freeform: Shape 495">
                <a:extLst>
                  <a:ext uri="{FF2B5EF4-FFF2-40B4-BE49-F238E27FC236}">
                    <a16:creationId xmlns:a16="http://schemas.microsoft.com/office/drawing/2014/main" id="{F8A3ECC9-4A95-5815-69B2-B781D710DF76}"/>
                  </a:ext>
                </a:extLst>
              </p:cNvPr>
              <p:cNvSpPr/>
              <p:nvPr/>
            </p:nvSpPr>
            <p:spPr>
              <a:xfrm>
                <a:off x="2964584" y="544090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7" name="Freeform: Shape 496">
                <a:extLst>
                  <a:ext uri="{FF2B5EF4-FFF2-40B4-BE49-F238E27FC236}">
                    <a16:creationId xmlns:a16="http://schemas.microsoft.com/office/drawing/2014/main" id="{7B2BDD8C-6175-1330-42AF-2236DE699BEA}"/>
                  </a:ext>
                </a:extLst>
              </p:cNvPr>
              <p:cNvSpPr/>
              <p:nvPr/>
            </p:nvSpPr>
            <p:spPr>
              <a:xfrm>
                <a:off x="2964584" y="546122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8" name="Freeform: Shape 497">
                <a:extLst>
                  <a:ext uri="{FF2B5EF4-FFF2-40B4-BE49-F238E27FC236}">
                    <a16:creationId xmlns:a16="http://schemas.microsoft.com/office/drawing/2014/main" id="{03F5663F-38C2-90BF-653A-FB9C277AFA88}"/>
                  </a:ext>
                </a:extLst>
              </p:cNvPr>
              <p:cNvSpPr/>
              <p:nvPr/>
            </p:nvSpPr>
            <p:spPr>
              <a:xfrm>
                <a:off x="2964584" y="548154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99" name="Freeform: Shape 498">
                <a:extLst>
                  <a:ext uri="{FF2B5EF4-FFF2-40B4-BE49-F238E27FC236}">
                    <a16:creationId xmlns:a16="http://schemas.microsoft.com/office/drawing/2014/main" id="{17D8EB9A-2107-25F2-0685-2BBB9A6C3252}"/>
                  </a:ext>
                </a:extLst>
              </p:cNvPr>
              <p:cNvSpPr/>
              <p:nvPr/>
            </p:nvSpPr>
            <p:spPr>
              <a:xfrm>
                <a:off x="2964584" y="5501867"/>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0" name="Freeform: Shape 499">
                <a:extLst>
                  <a:ext uri="{FF2B5EF4-FFF2-40B4-BE49-F238E27FC236}">
                    <a16:creationId xmlns:a16="http://schemas.microsoft.com/office/drawing/2014/main" id="{C81913B5-42C8-DF93-28A3-7664D7648333}"/>
                  </a:ext>
                </a:extLst>
              </p:cNvPr>
              <p:cNvSpPr/>
              <p:nvPr/>
            </p:nvSpPr>
            <p:spPr>
              <a:xfrm>
                <a:off x="2964584" y="552231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1" name="Freeform: Shape 500">
                <a:extLst>
                  <a:ext uri="{FF2B5EF4-FFF2-40B4-BE49-F238E27FC236}">
                    <a16:creationId xmlns:a16="http://schemas.microsoft.com/office/drawing/2014/main" id="{00C4D6C2-BB4D-6B35-3748-A81FD443E6EF}"/>
                  </a:ext>
                </a:extLst>
              </p:cNvPr>
              <p:cNvSpPr/>
              <p:nvPr/>
            </p:nvSpPr>
            <p:spPr>
              <a:xfrm>
                <a:off x="2964584" y="554263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2" name="Freeform: Shape 501">
                <a:extLst>
                  <a:ext uri="{FF2B5EF4-FFF2-40B4-BE49-F238E27FC236}">
                    <a16:creationId xmlns:a16="http://schemas.microsoft.com/office/drawing/2014/main" id="{09D90D9C-11C2-5496-6EAB-ED7EB1BF3D74}"/>
                  </a:ext>
                </a:extLst>
              </p:cNvPr>
              <p:cNvSpPr/>
              <p:nvPr/>
            </p:nvSpPr>
            <p:spPr>
              <a:xfrm>
                <a:off x="2964584" y="556295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3" name="Freeform: Shape 502">
                <a:extLst>
                  <a:ext uri="{FF2B5EF4-FFF2-40B4-BE49-F238E27FC236}">
                    <a16:creationId xmlns:a16="http://schemas.microsoft.com/office/drawing/2014/main" id="{AB75204C-7140-2F4F-3664-D4B5BAADB3C5}"/>
                  </a:ext>
                </a:extLst>
              </p:cNvPr>
              <p:cNvSpPr/>
              <p:nvPr/>
            </p:nvSpPr>
            <p:spPr>
              <a:xfrm>
                <a:off x="2964584" y="5583276"/>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4" name="Freeform: Shape 503">
                <a:extLst>
                  <a:ext uri="{FF2B5EF4-FFF2-40B4-BE49-F238E27FC236}">
                    <a16:creationId xmlns:a16="http://schemas.microsoft.com/office/drawing/2014/main" id="{FD0DA9A7-E76F-A9A7-F166-D7EFA1CB343F}"/>
                  </a:ext>
                </a:extLst>
              </p:cNvPr>
              <p:cNvSpPr/>
              <p:nvPr/>
            </p:nvSpPr>
            <p:spPr>
              <a:xfrm>
                <a:off x="2964584" y="5603725"/>
                <a:ext cx="4984" cy="12268"/>
              </a:xfrm>
              <a:custGeom>
                <a:avLst/>
                <a:gdLst>
                  <a:gd name="connsiteX0" fmla="*/ 0 w 4984"/>
                  <a:gd name="connsiteY0" fmla="*/ 0 h 12268"/>
                  <a:gd name="connsiteX1" fmla="*/ 4984 w 4984"/>
                  <a:gd name="connsiteY1" fmla="*/ 0 h 12268"/>
                  <a:gd name="connsiteX2" fmla="*/ 4984 w 4984"/>
                  <a:gd name="connsiteY2" fmla="*/ 12269 h 12268"/>
                  <a:gd name="connsiteX3" fmla="*/ 0 w 498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4984" h="12268">
                    <a:moveTo>
                      <a:pt x="0" y="0"/>
                    </a:moveTo>
                    <a:lnTo>
                      <a:pt x="4984" y="0"/>
                    </a:lnTo>
                    <a:lnTo>
                      <a:pt x="4984" y="12269"/>
                    </a:lnTo>
                    <a:lnTo>
                      <a:pt x="0" y="1226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5" name="Freeform: Shape 504">
                <a:extLst>
                  <a:ext uri="{FF2B5EF4-FFF2-40B4-BE49-F238E27FC236}">
                    <a16:creationId xmlns:a16="http://schemas.microsoft.com/office/drawing/2014/main" id="{98C46FC6-89B3-FBF1-4D7A-6CEC40BF0F76}"/>
                  </a:ext>
                </a:extLst>
              </p:cNvPr>
              <p:cNvSpPr/>
              <p:nvPr/>
            </p:nvSpPr>
            <p:spPr>
              <a:xfrm>
                <a:off x="2798698" y="5440905"/>
                <a:ext cx="124862" cy="161924"/>
              </a:xfrm>
              <a:custGeom>
                <a:avLst/>
                <a:gdLst>
                  <a:gd name="connsiteX0" fmla="*/ 0 w 124862"/>
                  <a:gd name="connsiteY0" fmla="*/ 0 h 161924"/>
                  <a:gd name="connsiteX1" fmla="*/ 124862 w 124862"/>
                  <a:gd name="connsiteY1" fmla="*/ 3962 h 161924"/>
                  <a:gd name="connsiteX2" fmla="*/ 124862 w 124862"/>
                  <a:gd name="connsiteY2" fmla="*/ 161925 h 161924"/>
                  <a:gd name="connsiteX3" fmla="*/ 0 w 124862"/>
                  <a:gd name="connsiteY3" fmla="*/ 154640 h 161924"/>
                  <a:gd name="connsiteX4" fmla="*/ 0 w 124862"/>
                  <a:gd name="connsiteY4" fmla="*/ 0 h 1619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862" h="161924">
                    <a:moveTo>
                      <a:pt x="0" y="0"/>
                    </a:moveTo>
                    <a:lnTo>
                      <a:pt x="124862" y="3962"/>
                    </a:lnTo>
                    <a:lnTo>
                      <a:pt x="124862" y="161925"/>
                    </a:lnTo>
                    <a:lnTo>
                      <a:pt x="0" y="154640"/>
                    </a:lnTo>
                    <a:lnTo>
                      <a:pt x="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6" name="Freeform: Shape 505">
                <a:extLst>
                  <a:ext uri="{FF2B5EF4-FFF2-40B4-BE49-F238E27FC236}">
                    <a16:creationId xmlns:a16="http://schemas.microsoft.com/office/drawing/2014/main" id="{4EE3A577-BE43-D352-1D1B-A1CF6EC6273E}"/>
                  </a:ext>
                </a:extLst>
              </p:cNvPr>
              <p:cNvSpPr/>
              <p:nvPr/>
            </p:nvSpPr>
            <p:spPr>
              <a:xfrm>
                <a:off x="2815823" y="5445251"/>
                <a:ext cx="7540" cy="11885"/>
              </a:xfrm>
              <a:custGeom>
                <a:avLst/>
                <a:gdLst>
                  <a:gd name="connsiteX0" fmla="*/ 0 w 7540"/>
                  <a:gd name="connsiteY0" fmla="*/ 0 h 11885"/>
                  <a:gd name="connsiteX1" fmla="*/ 7540 w 7540"/>
                  <a:gd name="connsiteY1" fmla="*/ 0 h 11885"/>
                  <a:gd name="connsiteX2" fmla="*/ 7540 w 7540"/>
                  <a:gd name="connsiteY2" fmla="*/ 11886 h 11885"/>
                  <a:gd name="connsiteX3" fmla="*/ 0 w 7540"/>
                  <a:gd name="connsiteY3" fmla="*/ 11886 h 11885"/>
                </a:gdLst>
                <a:ahLst/>
                <a:cxnLst>
                  <a:cxn ang="0">
                    <a:pos x="connsiteX0" y="connsiteY0"/>
                  </a:cxn>
                  <a:cxn ang="0">
                    <a:pos x="connsiteX1" y="connsiteY1"/>
                  </a:cxn>
                  <a:cxn ang="0">
                    <a:pos x="connsiteX2" y="connsiteY2"/>
                  </a:cxn>
                  <a:cxn ang="0">
                    <a:pos x="connsiteX3" y="connsiteY3"/>
                  </a:cxn>
                </a:cxnLst>
                <a:rect l="l" t="t" r="r" b="b"/>
                <a:pathLst>
                  <a:path w="7540" h="11885">
                    <a:moveTo>
                      <a:pt x="0" y="0"/>
                    </a:moveTo>
                    <a:lnTo>
                      <a:pt x="7540" y="0"/>
                    </a:lnTo>
                    <a:lnTo>
                      <a:pt x="7540" y="11886"/>
                    </a:lnTo>
                    <a:lnTo>
                      <a:pt x="0" y="1188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7" name="Freeform: Shape 506">
                <a:extLst>
                  <a:ext uri="{FF2B5EF4-FFF2-40B4-BE49-F238E27FC236}">
                    <a16:creationId xmlns:a16="http://schemas.microsoft.com/office/drawing/2014/main" id="{03B56C8B-7C26-4F53-2ADA-D2CC4529A987}"/>
                  </a:ext>
                </a:extLst>
              </p:cNvPr>
              <p:cNvSpPr/>
              <p:nvPr/>
            </p:nvSpPr>
            <p:spPr>
              <a:xfrm>
                <a:off x="2807133" y="5448957"/>
                <a:ext cx="4217" cy="4217"/>
              </a:xfrm>
              <a:custGeom>
                <a:avLst/>
                <a:gdLst>
                  <a:gd name="connsiteX0" fmla="*/ 0 w 4217"/>
                  <a:gd name="connsiteY0" fmla="*/ 0 h 4217"/>
                  <a:gd name="connsiteX1" fmla="*/ 4217 w 4217"/>
                  <a:gd name="connsiteY1" fmla="*/ 0 h 4217"/>
                  <a:gd name="connsiteX2" fmla="*/ 4217 w 4217"/>
                  <a:gd name="connsiteY2" fmla="*/ 4217 h 4217"/>
                  <a:gd name="connsiteX3" fmla="*/ 0 w 4217"/>
                  <a:gd name="connsiteY3" fmla="*/ 4217 h 4217"/>
                </a:gdLst>
                <a:ahLst/>
                <a:cxnLst>
                  <a:cxn ang="0">
                    <a:pos x="connsiteX0" y="connsiteY0"/>
                  </a:cxn>
                  <a:cxn ang="0">
                    <a:pos x="connsiteX1" y="connsiteY1"/>
                  </a:cxn>
                  <a:cxn ang="0">
                    <a:pos x="connsiteX2" y="connsiteY2"/>
                  </a:cxn>
                  <a:cxn ang="0">
                    <a:pos x="connsiteX3" y="connsiteY3"/>
                  </a:cxn>
                </a:cxnLst>
                <a:rect l="l" t="t" r="r" b="b"/>
                <a:pathLst>
                  <a:path w="4217" h="4217">
                    <a:moveTo>
                      <a:pt x="0" y="0"/>
                    </a:moveTo>
                    <a:lnTo>
                      <a:pt x="4217" y="0"/>
                    </a:lnTo>
                    <a:lnTo>
                      <a:pt x="4217" y="4217"/>
                    </a:lnTo>
                    <a:lnTo>
                      <a:pt x="0" y="421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8" name="Freeform: Shape 507">
                <a:extLst>
                  <a:ext uri="{FF2B5EF4-FFF2-40B4-BE49-F238E27FC236}">
                    <a16:creationId xmlns:a16="http://schemas.microsoft.com/office/drawing/2014/main" id="{72F64D5C-DB89-4DE3-12CB-03A14B455C63}"/>
                  </a:ext>
                </a:extLst>
              </p:cNvPr>
              <p:cNvSpPr/>
              <p:nvPr/>
            </p:nvSpPr>
            <p:spPr>
              <a:xfrm>
                <a:off x="2815823" y="5478735"/>
                <a:ext cx="7540" cy="11885"/>
              </a:xfrm>
              <a:custGeom>
                <a:avLst/>
                <a:gdLst>
                  <a:gd name="connsiteX0" fmla="*/ 0 w 7540"/>
                  <a:gd name="connsiteY0" fmla="*/ 0 h 11885"/>
                  <a:gd name="connsiteX1" fmla="*/ 7540 w 7540"/>
                  <a:gd name="connsiteY1" fmla="*/ 0 h 11885"/>
                  <a:gd name="connsiteX2" fmla="*/ 7540 w 7540"/>
                  <a:gd name="connsiteY2" fmla="*/ 11885 h 11885"/>
                  <a:gd name="connsiteX3" fmla="*/ 0 w 7540"/>
                  <a:gd name="connsiteY3" fmla="*/ 11885 h 11885"/>
                </a:gdLst>
                <a:ahLst/>
                <a:cxnLst>
                  <a:cxn ang="0">
                    <a:pos x="connsiteX0" y="connsiteY0"/>
                  </a:cxn>
                  <a:cxn ang="0">
                    <a:pos x="connsiteX1" y="connsiteY1"/>
                  </a:cxn>
                  <a:cxn ang="0">
                    <a:pos x="connsiteX2" y="connsiteY2"/>
                  </a:cxn>
                  <a:cxn ang="0">
                    <a:pos x="connsiteX3" y="connsiteY3"/>
                  </a:cxn>
                </a:cxnLst>
                <a:rect l="l" t="t" r="r" b="b"/>
                <a:pathLst>
                  <a:path w="7540" h="11885">
                    <a:moveTo>
                      <a:pt x="0" y="0"/>
                    </a:moveTo>
                    <a:lnTo>
                      <a:pt x="7540" y="0"/>
                    </a:lnTo>
                    <a:lnTo>
                      <a:pt x="7540" y="11885"/>
                    </a:lnTo>
                    <a:lnTo>
                      <a:pt x="0" y="1188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09" name="Freeform: Shape 508">
                <a:extLst>
                  <a:ext uri="{FF2B5EF4-FFF2-40B4-BE49-F238E27FC236}">
                    <a16:creationId xmlns:a16="http://schemas.microsoft.com/office/drawing/2014/main" id="{D9D6F80F-4DC9-A1D2-8165-5F41EFC68375}"/>
                  </a:ext>
                </a:extLst>
              </p:cNvPr>
              <p:cNvSpPr/>
              <p:nvPr/>
            </p:nvSpPr>
            <p:spPr>
              <a:xfrm>
                <a:off x="2807133" y="5482441"/>
                <a:ext cx="4217" cy="4217"/>
              </a:xfrm>
              <a:custGeom>
                <a:avLst/>
                <a:gdLst>
                  <a:gd name="connsiteX0" fmla="*/ 0 w 4217"/>
                  <a:gd name="connsiteY0" fmla="*/ 0 h 4217"/>
                  <a:gd name="connsiteX1" fmla="*/ 4217 w 4217"/>
                  <a:gd name="connsiteY1" fmla="*/ 0 h 4217"/>
                  <a:gd name="connsiteX2" fmla="*/ 4217 w 4217"/>
                  <a:gd name="connsiteY2" fmla="*/ 4217 h 4217"/>
                  <a:gd name="connsiteX3" fmla="*/ 0 w 4217"/>
                  <a:gd name="connsiteY3" fmla="*/ 4217 h 4217"/>
                </a:gdLst>
                <a:ahLst/>
                <a:cxnLst>
                  <a:cxn ang="0">
                    <a:pos x="connsiteX0" y="connsiteY0"/>
                  </a:cxn>
                  <a:cxn ang="0">
                    <a:pos x="connsiteX1" y="connsiteY1"/>
                  </a:cxn>
                  <a:cxn ang="0">
                    <a:pos x="connsiteX2" y="connsiteY2"/>
                  </a:cxn>
                  <a:cxn ang="0">
                    <a:pos x="connsiteX3" y="connsiteY3"/>
                  </a:cxn>
                </a:cxnLst>
                <a:rect l="l" t="t" r="r" b="b"/>
                <a:pathLst>
                  <a:path w="4217" h="4217">
                    <a:moveTo>
                      <a:pt x="0" y="0"/>
                    </a:moveTo>
                    <a:lnTo>
                      <a:pt x="4217" y="0"/>
                    </a:lnTo>
                    <a:lnTo>
                      <a:pt x="4217" y="4217"/>
                    </a:lnTo>
                    <a:lnTo>
                      <a:pt x="0" y="421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0" name="Freeform: Shape 509">
                <a:extLst>
                  <a:ext uri="{FF2B5EF4-FFF2-40B4-BE49-F238E27FC236}">
                    <a16:creationId xmlns:a16="http://schemas.microsoft.com/office/drawing/2014/main" id="{26D0BD3C-004A-B171-FFDB-836C634464FE}"/>
                  </a:ext>
                </a:extLst>
              </p:cNvPr>
              <p:cNvSpPr/>
              <p:nvPr/>
            </p:nvSpPr>
            <p:spPr>
              <a:xfrm>
                <a:off x="2815823" y="5512219"/>
                <a:ext cx="7540" cy="11885"/>
              </a:xfrm>
              <a:custGeom>
                <a:avLst/>
                <a:gdLst>
                  <a:gd name="connsiteX0" fmla="*/ 0 w 7540"/>
                  <a:gd name="connsiteY0" fmla="*/ 0 h 11885"/>
                  <a:gd name="connsiteX1" fmla="*/ 7540 w 7540"/>
                  <a:gd name="connsiteY1" fmla="*/ 0 h 11885"/>
                  <a:gd name="connsiteX2" fmla="*/ 7540 w 7540"/>
                  <a:gd name="connsiteY2" fmla="*/ 11885 h 11885"/>
                  <a:gd name="connsiteX3" fmla="*/ 0 w 7540"/>
                  <a:gd name="connsiteY3" fmla="*/ 11885 h 11885"/>
                </a:gdLst>
                <a:ahLst/>
                <a:cxnLst>
                  <a:cxn ang="0">
                    <a:pos x="connsiteX0" y="connsiteY0"/>
                  </a:cxn>
                  <a:cxn ang="0">
                    <a:pos x="connsiteX1" y="connsiteY1"/>
                  </a:cxn>
                  <a:cxn ang="0">
                    <a:pos x="connsiteX2" y="connsiteY2"/>
                  </a:cxn>
                  <a:cxn ang="0">
                    <a:pos x="connsiteX3" y="connsiteY3"/>
                  </a:cxn>
                </a:cxnLst>
                <a:rect l="l" t="t" r="r" b="b"/>
                <a:pathLst>
                  <a:path w="7540" h="11885">
                    <a:moveTo>
                      <a:pt x="0" y="0"/>
                    </a:moveTo>
                    <a:lnTo>
                      <a:pt x="7540" y="0"/>
                    </a:lnTo>
                    <a:lnTo>
                      <a:pt x="7540" y="11885"/>
                    </a:lnTo>
                    <a:lnTo>
                      <a:pt x="0" y="1188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1" name="Freeform: Shape 510">
                <a:extLst>
                  <a:ext uri="{FF2B5EF4-FFF2-40B4-BE49-F238E27FC236}">
                    <a16:creationId xmlns:a16="http://schemas.microsoft.com/office/drawing/2014/main" id="{5C09B056-8C56-BC50-E4EC-AC8657B1A9C1}"/>
                  </a:ext>
                </a:extLst>
              </p:cNvPr>
              <p:cNvSpPr/>
              <p:nvPr/>
            </p:nvSpPr>
            <p:spPr>
              <a:xfrm>
                <a:off x="2807133" y="5515925"/>
                <a:ext cx="4217" cy="4217"/>
              </a:xfrm>
              <a:custGeom>
                <a:avLst/>
                <a:gdLst>
                  <a:gd name="connsiteX0" fmla="*/ 0 w 4217"/>
                  <a:gd name="connsiteY0" fmla="*/ 0 h 4217"/>
                  <a:gd name="connsiteX1" fmla="*/ 4217 w 4217"/>
                  <a:gd name="connsiteY1" fmla="*/ 0 h 4217"/>
                  <a:gd name="connsiteX2" fmla="*/ 4217 w 4217"/>
                  <a:gd name="connsiteY2" fmla="*/ 4218 h 4217"/>
                  <a:gd name="connsiteX3" fmla="*/ 0 w 4217"/>
                  <a:gd name="connsiteY3" fmla="*/ 4218 h 4217"/>
                </a:gdLst>
                <a:ahLst/>
                <a:cxnLst>
                  <a:cxn ang="0">
                    <a:pos x="connsiteX0" y="connsiteY0"/>
                  </a:cxn>
                  <a:cxn ang="0">
                    <a:pos x="connsiteX1" y="connsiteY1"/>
                  </a:cxn>
                  <a:cxn ang="0">
                    <a:pos x="connsiteX2" y="connsiteY2"/>
                  </a:cxn>
                  <a:cxn ang="0">
                    <a:pos x="connsiteX3" y="connsiteY3"/>
                  </a:cxn>
                </a:cxnLst>
                <a:rect l="l" t="t" r="r" b="b"/>
                <a:pathLst>
                  <a:path w="4217" h="4217">
                    <a:moveTo>
                      <a:pt x="0" y="0"/>
                    </a:moveTo>
                    <a:lnTo>
                      <a:pt x="4217" y="0"/>
                    </a:lnTo>
                    <a:lnTo>
                      <a:pt x="4217" y="4218"/>
                    </a:lnTo>
                    <a:lnTo>
                      <a:pt x="0" y="421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2" name="Freeform: Shape 511">
                <a:extLst>
                  <a:ext uri="{FF2B5EF4-FFF2-40B4-BE49-F238E27FC236}">
                    <a16:creationId xmlns:a16="http://schemas.microsoft.com/office/drawing/2014/main" id="{1A96A2C4-7E9F-5398-5571-FD5F210ACA5C}"/>
                  </a:ext>
                </a:extLst>
              </p:cNvPr>
              <p:cNvSpPr/>
              <p:nvPr/>
            </p:nvSpPr>
            <p:spPr>
              <a:xfrm>
                <a:off x="2815823" y="5545703"/>
                <a:ext cx="7540" cy="11885"/>
              </a:xfrm>
              <a:custGeom>
                <a:avLst/>
                <a:gdLst>
                  <a:gd name="connsiteX0" fmla="*/ 0 w 7540"/>
                  <a:gd name="connsiteY0" fmla="*/ 0 h 11885"/>
                  <a:gd name="connsiteX1" fmla="*/ 7540 w 7540"/>
                  <a:gd name="connsiteY1" fmla="*/ 0 h 11885"/>
                  <a:gd name="connsiteX2" fmla="*/ 7540 w 7540"/>
                  <a:gd name="connsiteY2" fmla="*/ 11886 h 11885"/>
                  <a:gd name="connsiteX3" fmla="*/ 0 w 7540"/>
                  <a:gd name="connsiteY3" fmla="*/ 11886 h 11885"/>
                </a:gdLst>
                <a:ahLst/>
                <a:cxnLst>
                  <a:cxn ang="0">
                    <a:pos x="connsiteX0" y="connsiteY0"/>
                  </a:cxn>
                  <a:cxn ang="0">
                    <a:pos x="connsiteX1" y="connsiteY1"/>
                  </a:cxn>
                  <a:cxn ang="0">
                    <a:pos x="connsiteX2" y="connsiteY2"/>
                  </a:cxn>
                  <a:cxn ang="0">
                    <a:pos x="connsiteX3" y="connsiteY3"/>
                  </a:cxn>
                </a:cxnLst>
                <a:rect l="l" t="t" r="r" b="b"/>
                <a:pathLst>
                  <a:path w="7540" h="11885">
                    <a:moveTo>
                      <a:pt x="0" y="0"/>
                    </a:moveTo>
                    <a:lnTo>
                      <a:pt x="7540" y="0"/>
                    </a:lnTo>
                    <a:lnTo>
                      <a:pt x="7540" y="11886"/>
                    </a:lnTo>
                    <a:lnTo>
                      <a:pt x="0" y="1188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3" name="Freeform: Shape 512">
                <a:extLst>
                  <a:ext uri="{FF2B5EF4-FFF2-40B4-BE49-F238E27FC236}">
                    <a16:creationId xmlns:a16="http://schemas.microsoft.com/office/drawing/2014/main" id="{02ECE009-CEEE-20D3-46E1-1931A6C4C6F0}"/>
                  </a:ext>
                </a:extLst>
              </p:cNvPr>
              <p:cNvSpPr/>
              <p:nvPr/>
            </p:nvSpPr>
            <p:spPr>
              <a:xfrm>
                <a:off x="2807133" y="5549409"/>
                <a:ext cx="4217" cy="4217"/>
              </a:xfrm>
              <a:custGeom>
                <a:avLst/>
                <a:gdLst>
                  <a:gd name="connsiteX0" fmla="*/ 0 w 4217"/>
                  <a:gd name="connsiteY0" fmla="*/ 0 h 4217"/>
                  <a:gd name="connsiteX1" fmla="*/ 4217 w 4217"/>
                  <a:gd name="connsiteY1" fmla="*/ 0 h 4217"/>
                  <a:gd name="connsiteX2" fmla="*/ 4217 w 4217"/>
                  <a:gd name="connsiteY2" fmla="*/ 4217 h 4217"/>
                  <a:gd name="connsiteX3" fmla="*/ 0 w 4217"/>
                  <a:gd name="connsiteY3" fmla="*/ 4217 h 4217"/>
                </a:gdLst>
                <a:ahLst/>
                <a:cxnLst>
                  <a:cxn ang="0">
                    <a:pos x="connsiteX0" y="connsiteY0"/>
                  </a:cxn>
                  <a:cxn ang="0">
                    <a:pos x="connsiteX1" y="connsiteY1"/>
                  </a:cxn>
                  <a:cxn ang="0">
                    <a:pos x="connsiteX2" y="connsiteY2"/>
                  </a:cxn>
                  <a:cxn ang="0">
                    <a:pos x="connsiteX3" y="connsiteY3"/>
                  </a:cxn>
                </a:cxnLst>
                <a:rect l="l" t="t" r="r" b="b"/>
                <a:pathLst>
                  <a:path w="4217" h="4217">
                    <a:moveTo>
                      <a:pt x="0" y="0"/>
                    </a:moveTo>
                    <a:lnTo>
                      <a:pt x="4217" y="0"/>
                    </a:lnTo>
                    <a:lnTo>
                      <a:pt x="4217" y="4217"/>
                    </a:lnTo>
                    <a:lnTo>
                      <a:pt x="0" y="421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4" name="Freeform: Shape 513">
                <a:extLst>
                  <a:ext uri="{FF2B5EF4-FFF2-40B4-BE49-F238E27FC236}">
                    <a16:creationId xmlns:a16="http://schemas.microsoft.com/office/drawing/2014/main" id="{2446A672-2807-C1C3-4100-3A9E08D1D5F9}"/>
                  </a:ext>
                </a:extLst>
              </p:cNvPr>
              <p:cNvSpPr/>
              <p:nvPr/>
            </p:nvSpPr>
            <p:spPr>
              <a:xfrm>
                <a:off x="2815823" y="5579187"/>
                <a:ext cx="7540" cy="11885"/>
              </a:xfrm>
              <a:custGeom>
                <a:avLst/>
                <a:gdLst>
                  <a:gd name="connsiteX0" fmla="*/ 0 w 7540"/>
                  <a:gd name="connsiteY0" fmla="*/ 0 h 11885"/>
                  <a:gd name="connsiteX1" fmla="*/ 7540 w 7540"/>
                  <a:gd name="connsiteY1" fmla="*/ 0 h 11885"/>
                  <a:gd name="connsiteX2" fmla="*/ 7540 w 7540"/>
                  <a:gd name="connsiteY2" fmla="*/ 11885 h 11885"/>
                  <a:gd name="connsiteX3" fmla="*/ 0 w 7540"/>
                  <a:gd name="connsiteY3" fmla="*/ 11885 h 11885"/>
                </a:gdLst>
                <a:ahLst/>
                <a:cxnLst>
                  <a:cxn ang="0">
                    <a:pos x="connsiteX0" y="connsiteY0"/>
                  </a:cxn>
                  <a:cxn ang="0">
                    <a:pos x="connsiteX1" y="connsiteY1"/>
                  </a:cxn>
                  <a:cxn ang="0">
                    <a:pos x="connsiteX2" y="connsiteY2"/>
                  </a:cxn>
                  <a:cxn ang="0">
                    <a:pos x="connsiteX3" y="connsiteY3"/>
                  </a:cxn>
                </a:cxnLst>
                <a:rect l="l" t="t" r="r" b="b"/>
                <a:pathLst>
                  <a:path w="7540" h="11885">
                    <a:moveTo>
                      <a:pt x="0" y="0"/>
                    </a:moveTo>
                    <a:lnTo>
                      <a:pt x="7540" y="0"/>
                    </a:lnTo>
                    <a:lnTo>
                      <a:pt x="7540" y="11885"/>
                    </a:lnTo>
                    <a:lnTo>
                      <a:pt x="0" y="1188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5" name="Freeform: Shape 514">
                <a:extLst>
                  <a:ext uri="{FF2B5EF4-FFF2-40B4-BE49-F238E27FC236}">
                    <a16:creationId xmlns:a16="http://schemas.microsoft.com/office/drawing/2014/main" id="{133D2317-D868-7954-3F9A-7CB9A8BE04DC}"/>
                  </a:ext>
                </a:extLst>
              </p:cNvPr>
              <p:cNvSpPr/>
              <p:nvPr/>
            </p:nvSpPr>
            <p:spPr>
              <a:xfrm>
                <a:off x="2807133" y="5583021"/>
                <a:ext cx="4217" cy="4217"/>
              </a:xfrm>
              <a:custGeom>
                <a:avLst/>
                <a:gdLst>
                  <a:gd name="connsiteX0" fmla="*/ 0 w 4217"/>
                  <a:gd name="connsiteY0" fmla="*/ 0 h 4217"/>
                  <a:gd name="connsiteX1" fmla="*/ 4217 w 4217"/>
                  <a:gd name="connsiteY1" fmla="*/ 0 h 4217"/>
                  <a:gd name="connsiteX2" fmla="*/ 4217 w 4217"/>
                  <a:gd name="connsiteY2" fmla="*/ 4218 h 4217"/>
                  <a:gd name="connsiteX3" fmla="*/ 0 w 4217"/>
                  <a:gd name="connsiteY3" fmla="*/ 4218 h 4217"/>
                </a:gdLst>
                <a:ahLst/>
                <a:cxnLst>
                  <a:cxn ang="0">
                    <a:pos x="connsiteX0" y="connsiteY0"/>
                  </a:cxn>
                  <a:cxn ang="0">
                    <a:pos x="connsiteX1" y="connsiteY1"/>
                  </a:cxn>
                  <a:cxn ang="0">
                    <a:pos x="connsiteX2" y="connsiteY2"/>
                  </a:cxn>
                  <a:cxn ang="0">
                    <a:pos x="connsiteX3" y="connsiteY3"/>
                  </a:cxn>
                </a:cxnLst>
                <a:rect l="l" t="t" r="r" b="b"/>
                <a:pathLst>
                  <a:path w="4217" h="4217">
                    <a:moveTo>
                      <a:pt x="0" y="0"/>
                    </a:moveTo>
                    <a:lnTo>
                      <a:pt x="4217" y="0"/>
                    </a:lnTo>
                    <a:lnTo>
                      <a:pt x="4217" y="4218"/>
                    </a:lnTo>
                    <a:lnTo>
                      <a:pt x="0" y="421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16" name="Freeform: Shape 515">
                <a:extLst>
                  <a:ext uri="{FF2B5EF4-FFF2-40B4-BE49-F238E27FC236}">
                    <a16:creationId xmlns:a16="http://schemas.microsoft.com/office/drawing/2014/main" id="{A53EDB6B-7990-FFA8-D7C7-D5AEF03D2382}"/>
                  </a:ext>
                </a:extLst>
              </p:cNvPr>
              <p:cNvSpPr/>
              <p:nvPr/>
            </p:nvSpPr>
            <p:spPr>
              <a:xfrm>
                <a:off x="2838189" y="5453174"/>
                <a:ext cx="12780" cy="16102"/>
              </a:xfrm>
              <a:custGeom>
                <a:avLst/>
                <a:gdLst>
                  <a:gd name="connsiteX0" fmla="*/ 0 w 12780"/>
                  <a:gd name="connsiteY0" fmla="*/ 0 h 16102"/>
                  <a:gd name="connsiteX1" fmla="*/ 0 w 12780"/>
                  <a:gd name="connsiteY1" fmla="*/ 16103 h 16102"/>
                </a:gdLst>
                <a:ahLst/>
                <a:cxnLst>
                  <a:cxn ang="0">
                    <a:pos x="connsiteX0" y="connsiteY0"/>
                  </a:cxn>
                  <a:cxn ang="0">
                    <a:pos x="connsiteX1" y="connsiteY1"/>
                  </a:cxn>
                </a:cxnLst>
                <a:rect l="l" t="t" r="r" b="b"/>
                <a:pathLst>
                  <a:path w="12780" h="16102">
                    <a:moveTo>
                      <a:pt x="0" y="0"/>
                    </a:moveTo>
                    <a:lnTo>
                      <a:pt x="0" y="16103"/>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nvGrpSpPr>
              <p:cNvPr id="517" name="Graphic 7">
                <a:extLst>
                  <a:ext uri="{FF2B5EF4-FFF2-40B4-BE49-F238E27FC236}">
                    <a16:creationId xmlns:a16="http://schemas.microsoft.com/office/drawing/2014/main" id="{134CB026-98A4-6737-4677-009301C43E83}"/>
                  </a:ext>
                </a:extLst>
              </p:cNvPr>
              <p:cNvGrpSpPr/>
              <p:nvPr/>
            </p:nvGrpSpPr>
            <p:grpSpPr>
              <a:xfrm>
                <a:off x="2798698" y="5450491"/>
                <a:ext cx="124862" cy="24664"/>
                <a:chOff x="2798698" y="5450491"/>
                <a:chExt cx="124862" cy="24664"/>
              </a:xfrm>
            </p:grpSpPr>
            <p:sp>
              <p:nvSpPr>
                <p:cNvPr id="648" name="Freeform: Shape 647">
                  <a:extLst>
                    <a:ext uri="{FF2B5EF4-FFF2-40B4-BE49-F238E27FC236}">
                      <a16:creationId xmlns:a16="http://schemas.microsoft.com/office/drawing/2014/main" id="{3A73A130-5FBB-A933-9EA3-F6B42AFF06D6}"/>
                    </a:ext>
                  </a:extLst>
                </p:cNvPr>
                <p:cNvSpPr/>
                <p:nvPr/>
              </p:nvSpPr>
              <p:spPr>
                <a:xfrm>
                  <a:off x="2798698" y="5469277"/>
                  <a:ext cx="124862" cy="5878"/>
                </a:xfrm>
                <a:custGeom>
                  <a:avLst/>
                  <a:gdLst>
                    <a:gd name="connsiteX0" fmla="*/ 0 w 124862"/>
                    <a:gd name="connsiteY0" fmla="*/ 0 h 5878"/>
                    <a:gd name="connsiteX1" fmla="*/ 124862 w 124862"/>
                    <a:gd name="connsiteY1" fmla="*/ 5879 h 5878"/>
                  </a:gdLst>
                  <a:ahLst/>
                  <a:cxnLst>
                    <a:cxn ang="0">
                      <a:pos x="connsiteX0" y="connsiteY0"/>
                    </a:cxn>
                    <a:cxn ang="0">
                      <a:pos x="connsiteX1" y="connsiteY1"/>
                    </a:cxn>
                  </a:cxnLst>
                  <a:rect l="l" t="t" r="r" b="b"/>
                  <a:pathLst>
                    <a:path w="124862" h="5878">
                      <a:moveTo>
                        <a:pt x="0" y="0"/>
                      </a:moveTo>
                      <a:lnTo>
                        <a:pt x="124862" y="5879"/>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9" name="Freeform: Shape 648">
                  <a:extLst>
                    <a:ext uri="{FF2B5EF4-FFF2-40B4-BE49-F238E27FC236}">
                      <a16:creationId xmlns:a16="http://schemas.microsoft.com/office/drawing/2014/main" id="{F5C31FB4-BBF9-9CF5-43CF-D748A982A38E}"/>
                    </a:ext>
                  </a:extLst>
                </p:cNvPr>
                <p:cNvSpPr/>
                <p:nvPr/>
              </p:nvSpPr>
              <p:spPr>
                <a:xfrm>
                  <a:off x="2888159" y="5453174"/>
                  <a:ext cx="12780" cy="12780"/>
                </a:xfrm>
                <a:custGeom>
                  <a:avLst/>
                  <a:gdLst>
                    <a:gd name="connsiteX0" fmla="*/ 0 w 12780"/>
                    <a:gd name="connsiteY0" fmla="*/ 0 h 12780"/>
                    <a:gd name="connsiteX1" fmla="*/ 0 w 12780"/>
                    <a:gd name="connsiteY1" fmla="*/ 12780 h 12780"/>
                  </a:gdLst>
                  <a:ahLst/>
                  <a:cxnLst>
                    <a:cxn ang="0">
                      <a:pos x="connsiteX0" y="connsiteY0"/>
                    </a:cxn>
                    <a:cxn ang="0">
                      <a:pos x="connsiteX1" y="connsiteY1"/>
                    </a:cxn>
                  </a:cxnLst>
                  <a:rect l="l" t="t" r="r" b="b"/>
                  <a:pathLst>
                    <a:path w="12780" h="12780">
                      <a:moveTo>
                        <a:pt x="0" y="0"/>
                      </a:moveTo>
                      <a:lnTo>
                        <a:pt x="0" y="1278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0" name="Freeform: Shape 649">
                  <a:extLst>
                    <a:ext uri="{FF2B5EF4-FFF2-40B4-BE49-F238E27FC236}">
                      <a16:creationId xmlns:a16="http://schemas.microsoft.com/office/drawing/2014/main" id="{16EEF514-F388-80D1-5FD6-A978A19635B0}"/>
                    </a:ext>
                  </a:extLst>
                </p:cNvPr>
                <p:cNvSpPr/>
                <p:nvPr/>
              </p:nvSpPr>
              <p:spPr>
                <a:xfrm>
                  <a:off x="2859404" y="5453174"/>
                  <a:ext cx="12780" cy="16869"/>
                </a:xfrm>
                <a:custGeom>
                  <a:avLst/>
                  <a:gdLst>
                    <a:gd name="connsiteX0" fmla="*/ 0 w 12780"/>
                    <a:gd name="connsiteY0" fmla="*/ 0 h 16869"/>
                    <a:gd name="connsiteX1" fmla="*/ 0 w 12780"/>
                    <a:gd name="connsiteY1" fmla="*/ 16870 h 16869"/>
                  </a:gdLst>
                  <a:ahLst/>
                  <a:cxnLst>
                    <a:cxn ang="0">
                      <a:pos x="connsiteX0" y="connsiteY0"/>
                    </a:cxn>
                    <a:cxn ang="0">
                      <a:pos x="connsiteX1" y="connsiteY1"/>
                    </a:cxn>
                  </a:cxnLst>
                  <a:rect l="l" t="t" r="r" b="b"/>
                  <a:pathLst>
                    <a:path w="12780" h="16869">
                      <a:moveTo>
                        <a:pt x="0" y="0"/>
                      </a:moveTo>
                      <a:lnTo>
                        <a:pt x="0" y="1687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1" name="Freeform: Shape 650">
                  <a:extLst>
                    <a:ext uri="{FF2B5EF4-FFF2-40B4-BE49-F238E27FC236}">
                      <a16:creationId xmlns:a16="http://schemas.microsoft.com/office/drawing/2014/main" id="{E66B8D09-824A-D94E-A020-20558F804F0E}"/>
                    </a:ext>
                  </a:extLst>
                </p:cNvPr>
                <p:cNvSpPr/>
                <p:nvPr/>
              </p:nvSpPr>
              <p:spPr>
                <a:xfrm>
                  <a:off x="2838188" y="5451002"/>
                  <a:ext cx="74763" cy="21215"/>
                </a:xfrm>
                <a:custGeom>
                  <a:avLst/>
                  <a:gdLst>
                    <a:gd name="connsiteX0" fmla="*/ 0 w 74763"/>
                    <a:gd name="connsiteY0" fmla="*/ 21215 h 21215"/>
                    <a:gd name="connsiteX1" fmla="*/ 0 w 74763"/>
                    <a:gd name="connsiteY1" fmla="*/ 7796 h 21215"/>
                    <a:gd name="connsiteX2" fmla="*/ 0 w 74763"/>
                    <a:gd name="connsiteY2" fmla="*/ 0 h 21215"/>
                    <a:gd name="connsiteX3" fmla="*/ 74764 w 74763"/>
                    <a:gd name="connsiteY3" fmla="*/ 0 h 21215"/>
                    <a:gd name="connsiteX4" fmla="*/ 74764 w 74763"/>
                    <a:gd name="connsiteY4" fmla="*/ 14953 h 21215"/>
                    <a:gd name="connsiteX5" fmla="*/ 74764 w 74763"/>
                    <a:gd name="connsiteY5" fmla="*/ 2173 h 2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63" h="21215">
                      <a:moveTo>
                        <a:pt x="0" y="21215"/>
                      </a:moveTo>
                      <a:lnTo>
                        <a:pt x="0" y="7796"/>
                      </a:lnTo>
                      <a:lnTo>
                        <a:pt x="0" y="0"/>
                      </a:lnTo>
                      <a:lnTo>
                        <a:pt x="74764" y="0"/>
                      </a:lnTo>
                      <a:lnTo>
                        <a:pt x="74764" y="14953"/>
                      </a:lnTo>
                      <a:lnTo>
                        <a:pt x="74764" y="2173"/>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2" name="Freeform: Shape 651">
                  <a:extLst>
                    <a:ext uri="{FF2B5EF4-FFF2-40B4-BE49-F238E27FC236}">
                      <a16:creationId xmlns:a16="http://schemas.microsoft.com/office/drawing/2014/main" id="{674D7A06-4B0A-9A7D-FED6-25EE42DC65EC}"/>
                    </a:ext>
                  </a:extLst>
                </p:cNvPr>
                <p:cNvSpPr/>
                <p:nvPr/>
              </p:nvSpPr>
              <p:spPr>
                <a:xfrm>
                  <a:off x="2849052" y="5457136"/>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3" name="Freeform: Shape 652">
                  <a:extLst>
                    <a:ext uri="{FF2B5EF4-FFF2-40B4-BE49-F238E27FC236}">
                      <a16:creationId xmlns:a16="http://schemas.microsoft.com/office/drawing/2014/main" id="{7335A9D1-3124-D9D4-6FDC-7FA3E1E0CC95}"/>
                    </a:ext>
                  </a:extLst>
                </p:cNvPr>
                <p:cNvSpPr/>
                <p:nvPr/>
              </p:nvSpPr>
              <p:spPr>
                <a:xfrm>
                  <a:off x="2844323" y="545049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4" name="Freeform: Shape 653">
                  <a:extLst>
                    <a:ext uri="{FF2B5EF4-FFF2-40B4-BE49-F238E27FC236}">
                      <a16:creationId xmlns:a16="http://schemas.microsoft.com/office/drawing/2014/main" id="{D9074F21-73DD-DEDE-5A91-FAB4971C080A}"/>
                    </a:ext>
                  </a:extLst>
                </p:cNvPr>
                <p:cNvSpPr/>
                <p:nvPr/>
              </p:nvSpPr>
              <p:spPr>
                <a:xfrm>
                  <a:off x="2853141" y="5450491"/>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5" name="Freeform: Shape 654">
                  <a:extLst>
                    <a:ext uri="{FF2B5EF4-FFF2-40B4-BE49-F238E27FC236}">
                      <a16:creationId xmlns:a16="http://schemas.microsoft.com/office/drawing/2014/main" id="{27401BDC-2217-50BC-6AA1-6713C89ECA23}"/>
                    </a:ext>
                  </a:extLst>
                </p:cNvPr>
                <p:cNvSpPr/>
                <p:nvPr/>
              </p:nvSpPr>
              <p:spPr>
                <a:xfrm>
                  <a:off x="2849052" y="5465955"/>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6" name="Freeform: Shape 655">
                  <a:extLst>
                    <a:ext uri="{FF2B5EF4-FFF2-40B4-BE49-F238E27FC236}">
                      <a16:creationId xmlns:a16="http://schemas.microsoft.com/office/drawing/2014/main" id="{BF4774BF-6193-DB6F-482B-BD289626A4D2}"/>
                    </a:ext>
                  </a:extLst>
                </p:cNvPr>
                <p:cNvSpPr/>
                <p:nvPr/>
              </p:nvSpPr>
              <p:spPr>
                <a:xfrm>
                  <a:off x="2840233" y="5465955"/>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7" name="Freeform: Shape 656">
                  <a:extLst>
                    <a:ext uri="{FF2B5EF4-FFF2-40B4-BE49-F238E27FC236}">
                      <a16:creationId xmlns:a16="http://schemas.microsoft.com/office/drawing/2014/main" id="{7C0132E2-1A2F-0E54-C3D0-C46EFCA2E03E}"/>
                    </a:ext>
                  </a:extLst>
                </p:cNvPr>
                <p:cNvSpPr/>
                <p:nvPr/>
              </p:nvSpPr>
              <p:spPr>
                <a:xfrm>
                  <a:off x="2840233" y="5457136"/>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8" name="Freeform: Shape 657">
                  <a:extLst>
                    <a:ext uri="{FF2B5EF4-FFF2-40B4-BE49-F238E27FC236}">
                      <a16:creationId xmlns:a16="http://schemas.microsoft.com/office/drawing/2014/main" id="{73439BB4-DCDD-3216-8769-DE8597C6DEAB}"/>
                    </a:ext>
                  </a:extLst>
                </p:cNvPr>
                <p:cNvSpPr/>
                <p:nvPr/>
              </p:nvSpPr>
              <p:spPr>
                <a:xfrm>
                  <a:off x="2869883" y="5457136"/>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59" name="Freeform: Shape 658">
                  <a:extLst>
                    <a:ext uri="{FF2B5EF4-FFF2-40B4-BE49-F238E27FC236}">
                      <a16:creationId xmlns:a16="http://schemas.microsoft.com/office/drawing/2014/main" id="{AC5B69EE-585E-D60C-3269-005EFD23A826}"/>
                    </a:ext>
                  </a:extLst>
                </p:cNvPr>
                <p:cNvSpPr/>
                <p:nvPr/>
              </p:nvSpPr>
              <p:spPr>
                <a:xfrm>
                  <a:off x="2865282" y="545049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0" name="Freeform: Shape 659">
                  <a:extLst>
                    <a:ext uri="{FF2B5EF4-FFF2-40B4-BE49-F238E27FC236}">
                      <a16:creationId xmlns:a16="http://schemas.microsoft.com/office/drawing/2014/main" id="{499F7B8B-C337-C8DB-7087-F1531532AFC9}"/>
                    </a:ext>
                  </a:extLst>
                </p:cNvPr>
                <p:cNvSpPr/>
                <p:nvPr/>
              </p:nvSpPr>
              <p:spPr>
                <a:xfrm>
                  <a:off x="2874101" y="5450491"/>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1" name="Freeform: Shape 660">
                  <a:extLst>
                    <a:ext uri="{FF2B5EF4-FFF2-40B4-BE49-F238E27FC236}">
                      <a16:creationId xmlns:a16="http://schemas.microsoft.com/office/drawing/2014/main" id="{59280428-71FA-5CC8-C452-EFE6F56291A0}"/>
                    </a:ext>
                  </a:extLst>
                </p:cNvPr>
                <p:cNvSpPr/>
                <p:nvPr/>
              </p:nvSpPr>
              <p:spPr>
                <a:xfrm>
                  <a:off x="2869883" y="5465188"/>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2" name="Freeform: Shape 661">
                  <a:extLst>
                    <a:ext uri="{FF2B5EF4-FFF2-40B4-BE49-F238E27FC236}">
                      <a16:creationId xmlns:a16="http://schemas.microsoft.com/office/drawing/2014/main" id="{14ED7114-28E0-F56D-5998-6B5776351A80}"/>
                    </a:ext>
                  </a:extLst>
                </p:cNvPr>
                <p:cNvSpPr/>
                <p:nvPr/>
              </p:nvSpPr>
              <p:spPr>
                <a:xfrm>
                  <a:off x="2878190" y="5460715"/>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3" name="Freeform: Shape 662">
                  <a:extLst>
                    <a:ext uri="{FF2B5EF4-FFF2-40B4-BE49-F238E27FC236}">
                      <a16:creationId xmlns:a16="http://schemas.microsoft.com/office/drawing/2014/main" id="{C4E39D7E-FF3C-72E3-CB75-0D553A1AE88F}"/>
                    </a:ext>
                  </a:extLst>
                </p:cNvPr>
                <p:cNvSpPr/>
                <p:nvPr/>
              </p:nvSpPr>
              <p:spPr>
                <a:xfrm>
                  <a:off x="2882408" y="5452408"/>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4" name="Freeform: Shape 663">
                  <a:extLst>
                    <a:ext uri="{FF2B5EF4-FFF2-40B4-BE49-F238E27FC236}">
                      <a16:creationId xmlns:a16="http://schemas.microsoft.com/office/drawing/2014/main" id="{B6A5181B-0727-FBEB-0F10-2AAE92A5F80E}"/>
                    </a:ext>
                  </a:extLst>
                </p:cNvPr>
                <p:cNvSpPr/>
                <p:nvPr/>
              </p:nvSpPr>
              <p:spPr>
                <a:xfrm>
                  <a:off x="2890204" y="545688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5" name="Freeform: Shape 664">
                  <a:extLst>
                    <a:ext uri="{FF2B5EF4-FFF2-40B4-BE49-F238E27FC236}">
                      <a16:creationId xmlns:a16="http://schemas.microsoft.com/office/drawing/2014/main" id="{19E8D963-F006-BE4D-6571-DF5104F25262}"/>
                    </a:ext>
                  </a:extLst>
                </p:cNvPr>
                <p:cNvSpPr/>
                <p:nvPr/>
              </p:nvSpPr>
              <p:spPr>
                <a:xfrm>
                  <a:off x="2894421" y="545688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6" name="Freeform: Shape 665">
                  <a:extLst>
                    <a:ext uri="{FF2B5EF4-FFF2-40B4-BE49-F238E27FC236}">
                      <a16:creationId xmlns:a16="http://schemas.microsoft.com/office/drawing/2014/main" id="{2BE6941D-FD30-78E9-0730-CDBA3FA0C46B}"/>
                    </a:ext>
                  </a:extLst>
                </p:cNvPr>
                <p:cNvSpPr/>
                <p:nvPr/>
              </p:nvSpPr>
              <p:spPr>
                <a:xfrm>
                  <a:off x="2903623" y="545688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67" name="Freeform: Shape 666">
                  <a:extLst>
                    <a:ext uri="{FF2B5EF4-FFF2-40B4-BE49-F238E27FC236}">
                      <a16:creationId xmlns:a16="http://schemas.microsoft.com/office/drawing/2014/main" id="{665A4C1C-DC51-1019-9EB8-64F0EDFFFF47}"/>
                    </a:ext>
                  </a:extLst>
                </p:cNvPr>
                <p:cNvSpPr/>
                <p:nvPr/>
              </p:nvSpPr>
              <p:spPr>
                <a:xfrm>
                  <a:off x="2861065" y="5457136"/>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18" name="Graphic 7">
                <a:extLst>
                  <a:ext uri="{FF2B5EF4-FFF2-40B4-BE49-F238E27FC236}">
                    <a16:creationId xmlns:a16="http://schemas.microsoft.com/office/drawing/2014/main" id="{F8C82A59-E34E-D847-6B2E-DD1992D348E3}"/>
                  </a:ext>
                </a:extLst>
              </p:cNvPr>
              <p:cNvGrpSpPr/>
              <p:nvPr/>
            </p:nvGrpSpPr>
            <p:grpSpPr>
              <a:xfrm>
                <a:off x="2798698" y="5482441"/>
                <a:ext cx="124862" cy="24665"/>
                <a:chOff x="2798698" y="5482441"/>
                <a:chExt cx="124862" cy="24665"/>
              </a:xfrm>
            </p:grpSpPr>
            <p:sp>
              <p:nvSpPr>
                <p:cNvPr id="628" name="Freeform: Shape 627">
                  <a:extLst>
                    <a:ext uri="{FF2B5EF4-FFF2-40B4-BE49-F238E27FC236}">
                      <a16:creationId xmlns:a16="http://schemas.microsoft.com/office/drawing/2014/main" id="{5BE47721-FE9A-8A52-3EB5-AE5D09A52915}"/>
                    </a:ext>
                  </a:extLst>
                </p:cNvPr>
                <p:cNvSpPr/>
                <p:nvPr/>
              </p:nvSpPr>
              <p:spPr>
                <a:xfrm>
                  <a:off x="2798698" y="5501100"/>
                  <a:ext cx="124862" cy="6006"/>
                </a:xfrm>
                <a:custGeom>
                  <a:avLst/>
                  <a:gdLst>
                    <a:gd name="connsiteX0" fmla="*/ 0 w 124862"/>
                    <a:gd name="connsiteY0" fmla="*/ 0 h 6006"/>
                    <a:gd name="connsiteX1" fmla="*/ 124862 w 124862"/>
                    <a:gd name="connsiteY1" fmla="*/ 6007 h 6006"/>
                  </a:gdLst>
                  <a:ahLst/>
                  <a:cxnLst>
                    <a:cxn ang="0">
                      <a:pos x="connsiteX0" y="connsiteY0"/>
                    </a:cxn>
                    <a:cxn ang="0">
                      <a:pos x="connsiteX1" y="connsiteY1"/>
                    </a:cxn>
                  </a:cxnLst>
                  <a:rect l="l" t="t" r="r" b="b"/>
                  <a:pathLst>
                    <a:path w="124862" h="6006">
                      <a:moveTo>
                        <a:pt x="0" y="0"/>
                      </a:moveTo>
                      <a:lnTo>
                        <a:pt x="124862" y="6007"/>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9" name="Freeform: Shape 628">
                  <a:extLst>
                    <a:ext uri="{FF2B5EF4-FFF2-40B4-BE49-F238E27FC236}">
                      <a16:creationId xmlns:a16="http://schemas.microsoft.com/office/drawing/2014/main" id="{5323909D-12BF-E177-5FF0-80FB981A64D7}"/>
                    </a:ext>
                  </a:extLst>
                </p:cNvPr>
                <p:cNvSpPr/>
                <p:nvPr/>
              </p:nvSpPr>
              <p:spPr>
                <a:xfrm>
                  <a:off x="2888159" y="5484997"/>
                  <a:ext cx="12780" cy="12780"/>
                </a:xfrm>
                <a:custGeom>
                  <a:avLst/>
                  <a:gdLst>
                    <a:gd name="connsiteX0" fmla="*/ 0 w 12780"/>
                    <a:gd name="connsiteY0" fmla="*/ 0 h 12780"/>
                    <a:gd name="connsiteX1" fmla="*/ 0 w 12780"/>
                    <a:gd name="connsiteY1" fmla="*/ 12780 h 12780"/>
                  </a:gdLst>
                  <a:ahLst/>
                  <a:cxnLst>
                    <a:cxn ang="0">
                      <a:pos x="connsiteX0" y="connsiteY0"/>
                    </a:cxn>
                    <a:cxn ang="0">
                      <a:pos x="connsiteX1" y="connsiteY1"/>
                    </a:cxn>
                  </a:cxnLst>
                  <a:rect l="l" t="t" r="r" b="b"/>
                  <a:pathLst>
                    <a:path w="12780" h="12780">
                      <a:moveTo>
                        <a:pt x="0" y="0"/>
                      </a:moveTo>
                      <a:lnTo>
                        <a:pt x="0" y="1278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0" name="Freeform: Shape 629">
                  <a:extLst>
                    <a:ext uri="{FF2B5EF4-FFF2-40B4-BE49-F238E27FC236}">
                      <a16:creationId xmlns:a16="http://schemas.microsoft.com/office/drawing/2014/main" id="{031CF935-3BBE-357C-9912-E1D1A31F1220}"/>
                    </a:ext>
                  </a:extLst>
                </p:cNvPr>
                <p:cNvSpPr/>
                <p:nvPr/>
              </p:nvSpPr>
              <p:spPr>
                <a:xfrm>
                  <a:off x="2859404" y="5484997"/>
                  <a:ext cx="12780" cy="16869"/>
                </a:xfrm>
                <a:custGeom>
                  <a:avLst/>
                  <a:gdLst>
                    <a:gd name="connsiteX0" fmla="*/ 0 w 12780"/>
                    <a:gd name="connsiteY0" fmla="*/ 0 h 16869"/>
                    <a:gd name="connsiteX1" fmla="*/ 0 w 12780"/>
                    <a:gd name="connsiteY1" fmla="*/ 16870 h 16869"/>
                  </a:gdLst>
                  <a:ahLst/>
                  <a:cxnLst>
                    <a:cxn ang="0">
                      <a:pos x="connsiteX0" y="connsiteY0"/>
                    </a:cxn>
                    <a:cxn ang="0">
                      <a:pos x="connsiteX1" y="connsiteY1"/>
                    </a:cxn>
                  </a:cxnLst>
                  <a:rect l="l" t="t" r="r" b="b"/>
                  <a:pathLst>
                    <a:path w="12780" h="16869">
                      <a:moveTo>
                        <a:pt x="0" y="0"/>
                      </a:moveTo>
                      <a:lnTo>
                        <a:pt x="0" y="1687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1" name="Freeform: Shape 630">
                  <a:extLst>
                    <a:ext uri="{FF2B5EF4-FFF2-40B4-BE49-F238E27FC236}">
                      <a16:creationId xmlns:a16="http://schemas.microsoft.com/office/drawing/2014/main" id="{360FB2F7-0E52-9239-5529-E62234AB0638}"/>
                    </a:ext>
                  </a:extLst>
                </p:cNvPr>
                <p:cNvSpPr/>
                <p:nvPr/>
              </p:nvSpPr>
              <p:spPr>
                <a:xfrm>
                  <a:off x="2838188" y="5482952"/>
                  <a:ext cx="74763" cy="21215"/>
                </a:xfrm>
                <a:custGeom>
                  <a:avLst/>
                  <a:gdLst>
                    <a:gd name="connsiteX0" fmla="*/ 0 w 74763"/>
                    <a:gd name="connsiteY0" fmla="*/ 21215 h 21215"/>
                    <a:gd name="connsiteX1" fmla="*/ 0 w 74763"/>
                    <a:gd name="connsiteY1" fmla="*/ 7796 h 21215"/>
                    <a:gd name="connsiteX2" fmla="*/ 0 w 74763"/>
                    <a:gd name="connsiteY2" fmla="*/ 0 h 21215"/>
                    <a:gd name="connsiteX3" fmla="*/ 74764 w 74763"/>
                    <a:gd name="connsiteY3" fmla="*/ 0 h 21215"/>
                    <a:gd name="connsiteX4" fmla="*/ 74764 w 74763"/>
                    <a:gd name="connsiteY4" fmla="*/ 14825 h 21215"/>
                    <a:gd name="connsiteX5" fmla="*/ 74764 w 74763"/>
                    <a:gd name="connsiteY5" fmla="*/ 2045 h 2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63" h="21215">
                      <a:moveTo>
                        <a:pt x="0" y="21215"/>
                      </a:moveTo>
                      <a:lnTo>
                        <a:pt x="0" y="7796"/>
                      </a:lnTo>
                      <a:lnTo>
                        <a:pt x="0" y="0"/>
                      </a:lnTo>
                      <a:lnTo>
                        <a:pt x="74764" y="0"/>
                      </a:lnTo>
                      <a:lnTo>
                        <a:pt x="74764" y="14825"/>
                      </a:lnTo>
                      <a:lnTo>
                        <a:pt x="74764" y="2045"/>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2" name="Freeform: Shape 631">
                  <a:extLst>
                    <a:ext uri="{FF2B5EF4-FFF2-40B4-BE49-F238E27FC236}">
                      <a16:creationId xmlns:a16="http://schemas.microsoft.com/office/drawing/2014/main" id="{B427F6E4-0B81-6A9F-8A4C-9BB8B30AB6AE}"/>
                    </a:ext>
                  </a:extLst>
                </p:cNvPr>
                <p:cNvSpPr/>
                <p:nvPr/>
              </p:nvSpPr>
              <p:spPr>
                <a:xfrm>
                  <a:off x="2849052" y="5488959"/>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3" name="Freeform: Shape 632">
                  <a:extLst>
                    <a:ext uri="{FF2B5EF4-FFF2-40B4-BE49-F238E27FC236}">
                      <a16:creationId xmlns:a16="http://schemas.microsoft.com/office/drawing/2014/main" id="{8C4A4836-836D-3587-316B-8DA949D878A5}"/>
                    </a:ext>
                  </a:extLst>
                </p:cNvPr>
                <p:cNvSpPr/>
                <p:nvPr/>
              </p:nvSpPr>
              <p:spPr>
                <a:xfrm>
                  <a:off x="2844323" y="548244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4" name="Freeform: Shape 633">
                  <a:extLst>
                    <a:ext uri="{FF2B5EF4-FFF2-40B4-BE49-F238E27FC236}">
                      <a16:creationId xmlns:a16="http://schemas.microsoft.com/office/drawing/2014/main" id="{C56C6694-DD36-8CD2-F6D7-C2EDFDFB9BC3}"/>
                    </a:ext>
                  </a:extLst>
                </p:cNvPr>
                <p:cNvSpPr/>
                <p:nvPr/>
              </p:nvSpPr>
              <p:spPr>
                <a:xfrm>
                  <a:off x="2853141" y="5482441"/>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5" name="Freeform: Shape 634">
                  <a:extLst>
                    <a:ext uri="{FF2B5EF4-FFF2-40B4-BE49-F238E27FC236}">
                      <a16:creationId xmlns:a16="http://schemas.microsoft.com/office/drawing/2014/main" id="{584C1971-4EC7-5812-726D-7F40D60E6B5F}"/>
                    </a:ext>
                  </a:extLst>
                </p:cNvPr>
                <p:cNvSpPr/>
                <p:nvPr/>
              </p:nvSpPr>
              <p:spPr>
                <a:xfrm>
                  <a:off x="2849052" y="5497777"/>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6" name="Freeform: Shape 635">
                  <a:extLst>
                    <a:ext uri="{FF2B5EF4-FFF2-40B4-BE49-F238E27FC236}">
                      <a16:creationId xmlns:a16="http://schemas.microsoft.com/office/drawing/2014/main" id="{5D102323-8DB4-4408-859A-95854A5FEE7C}"/>
                    </a:ext>
                  </a:extLst>
                </p:cNvPr>
                <p:cNvSpPr/>
                <p:nvPr/>
              </p:nvSpPr>
              <p:spPr>
                <a:xfrm>
                  <a:off x="2840233" y="549777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7" name="Freeform: Shape 636">
                  <a:extLst>
                    <a:ext uri="{FF2B5EF4-FFF2-40B4-BE49-F238E27FC236}">
                      <a16:creationId xmlns:a16="http://schemas.microsoft.com/office/drawing/2014/main" id="{7447667C-E912-A9D0-ED65-F88EFF0F656E}"/>
                    </a:ext>
                  </a:extLst>
                </p:cNvPr>
                <p:cNvSpPr/>
                <p:nvPr/>
              </p:nvSpPr>
              <p:spPr>
                <a:xfrm>
                  <a:off x="2840233" y="548895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8" name="Freeform: Shape 637">
                  <a:extLst>
                    <a:ext uri="{FF2B5EF4-FFF2-40B4-BE49-F238E27FC236}">
                      <a16:creationId xmlns:a16="http://schemas.microsoft.com/office/drawing/2014/main" id="{E1D6F64C-6E88-1343-6180-973F634E88D5}"/>
                    </a:ext>
                  </a:extLst>
                </p:cNvPr>
                <p:cNvSpPr/>
                <p:nvPr/>
              </p:nvSpPr>
              <p:spPr>
                <a:xfrm>
                  <a:off x="2869883" y="548895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39" name="Freeform: Shape 638">
                  <a:extLst>
                    <a:ext uri="{FF2B5EF4-FFF2-40B4-BE49-F238E27FC236}">
                      <a16:creationId xmlns:a16="http://schemas.microsoft.com/office/drawing/2014/main" id="{E6522A3B-2FE9-38A1-5714-0E3D19C94933}"/>
                    </a:ext>
                  </a:extLst>
                </p:cNvPr>
                <p:cNvSpPr/>
                <p:nvPr/>
              </p:nvSpPr>
              <p:spPr>
                <a:xfrm>
                  <a:off x="2865282" y="548244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0" name="Freeform: Shape 639">
                  <a:extLst>
                    <a:ext uri="{FF2B5EF4-FFF2-40B4-BE49-F238E27FC236}">
                      <a16:creationId xmlns:a16="http://schemas.microsoft.com/office/drawing/2014/main" id="{A7002DD2-D636-953F-DE6D-BEC25CAE6856}"/>
                    </a:ext>
                  </a:extLst>
                </p:cNvPr>
                <p:cNvSpPr/>
                <p:nvPr/>
              </p:nvSpPr>
              <p:spPr>
                <a:xfrm>
                  <a:off x="2874101" y="5482441"/>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1" name="Freeform: Shape 640">
                  <a:extLst>
                    <a:ext uri="{FF2B5EF4-FFF2-40B4-BE49-F238E27FC236}">
                      <a16:creationId xmlns:a16="http://schemas.microsoft.com/office/drawing/2014/main" id="{88DC6F82-060D-008E-2476-AEEFD1750587}"/>
                    </a:ext>
                  </a:extLst>
                </p:cNvPr>
                <p:cNvSpPr/>
                <p:nvPr/>
              </p:nvSpPr>
              <p:spPr>
                <a:xfrm>
                  <a:off x="2869883" y="5497010"/>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2" name="Freeform: Shape 641">
                  <a:extLst>
                    <a:ext uri="{FF2B5EF4-FFF2-40B4-BE49-F238E27FC236}">
                      <a16:creationId xmlns:a16="http://schemas.microsoft.com/office/drawing/2014/main" id="{28380BD4-EAEB-E557-A143-505469AD02CC}"/>
                    </a:ext>
                  </a:extLst>
                </p:cNvPr>
                <p:cNvSpPr/>
                <p:nvPr/>
              </p:nvSpPr>
              <p:spPr>
                <a:xfrm>
                  <a:off x="2878190" y="5492537"/>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3" name="Freeform: Shape 642">
                  <a:extLst>
                    <a:ext uri="{FF2B5EF4-FFF2-40B4-BE49-F238E27FC236}">
                      <a16:creationId xmlns:a16="http://schemas.microsoft.com/office/drawing/2014/main" id="{88BAB248-A94B-175D-5796-0C319764C302}"/>
                    </a:ext>
                  </a:extLst>
                </p:cNvPr>
                <p:cNvSpPr/>
                <p:nvPr/>
              </p:nvSpPr>
              <p:spPr>
                <a:xfrm>
                  <a:off x="2882408" y="5484230"/>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4" name="Freeform: Shape 643">
                  <a:extLst>
                    <a:ext uri="{FF2B5EF4-FFF2-40B4-BE49-F238E27FC236}">
                      <a16:creationId xmlns:a16="http://schemas.microsoft.com/office/drawing/2014/main" id="{F94A9722-4DB7-E983-1324-15AE6C0C2451}"/>
                    </a:ext>
                  </a:extLst>
                </p:cNvPr>
                <p:cNvSpPr/>
                <p:nvPr/>
              </p:nvSpPr>
              <p:spPr>
                <a:xfrm>
                  <a:off x="2890204" y="548883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5" name="Freeform: Shape 644">
                  <a:extLst>
                    <a:ext uri="{FF2B5EF4-FFF2-40B4-BE49-F238E27FC236}">
                      <a16:creationId xmlns:a16="http://schemas.microsoft.com/office/drawing/2014/main" id="{7CBC20EC-193B-CD42-4A86-5F4B2BD5B7EF}"/>
                    </a:ext>
                  </a:extLst>
                </p:cNvPr>
                <p:cNvSpPr/>
                <p:nvPr/>
              </p:nvSpPr>
              <p:spPr>
                <a:xfrm>
                  <a:off x="2894421" y="548883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6" name="Freeform: Shape 645">
                  <a:extLst>
                    <a:ext uri="{FF2B5EF4-FFF2-40B4-BE49-F238E27FC236}">
                      <a16:creationId xmlns:a16="http://schemas.microsoft.com/office/drawing/2014/main" id="{8F4AB988-FEEB-B97A-645D-92AA5C656B48}"/>
                    </a:ext>
                  </a:extLst>
                </p:cNvPr>
                <p:cNvSpPr/>
                <p:nvPr/>
              </p:nvSpPr>
              <p:spPr>
                <a:xfrm>
                  <a:off x="2903623" y="548883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47" name="Freeform: Shape 646">
                  <a:extLst>
                    <a:ext uri="{FF2B5EF4-FFF2-40B4-BE49-F238E27FC236}">
                      <a16:creationId xmlns:a16="http://schemas.microsoft.com/office/drawing/2014/main" id="{31675AEE-DF52-A66A-12A4-1EBAECEC1140}"/>
                    </a:ext>
                  </a:extLst>
                </p:cNvPr>
                <p:cNvSpPr/>
                <p:nvPr/>
              </p:nvSpPr>
              <p:spPr>
                <a:xfrm>
                  <a:off x="2861065" y="548895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19" name="Graphic 7">
                <a:extLst>
                  <a:ext uri="{FF2B5EF4-FFF2-40B4-BE49-F238E27FC236}">
                    <a16:creationId xmlns:a16="http://schemas.microsoft.com/office/drawing/2014/main" id="{1ED1E4C9-FA6E-F44C-CD74-53967A9C8CF6}"/>
                  </a:ext>
                </a:extLst>
              </p:cNvPr>
              <p:cNvGrpSpPr/>
              <p:nvPr/>
            </p:nvGrpSpPr>
            <p:grpSpPr>
              <a:xfrm>
                <a:off x="2798698" y="5514264"/>
                <a:ext cx="124862" cy="24664"/>
                <a:chOff x="2798698" y="5514264"/>
                <a:chExt cx="124862" cy="24664"/>
              </a:xfrm>
            </p:grpSpPr>
            <p:sp>
              <p:nvSpPr>
                <p:cNvPr id="608" name="Freeform: Shape 607">
                  <a:extLst>
                    <a:ext uri="{FF2B5EF4-FFF2-40B4-BE49-F238E27FC236}">
                      <a16:creationId xmlns:a16="http://schemas.microsoft.com/office/drawing/2014/main" id="{4FA39A8B-C230-7845-BD6D-ACC7D7B267A8}"/>
                    </a:ext>
                  </a:extLst>
                </p:cNvPr>
                <p:cNvSpPr/>
                <p:nvPr/>
              </p:nvSpPr>
              <p:spPr>
                <a:xfrm>
                  <a:off x="2798698" y="5533050"/>
                  <a:ext cx="124862" cy="5878"/>
                </a:xfrm>
                <a:custGeom>
                  <a:avLst/>
                  <a:gdLst>
                    <a:gd name="connsiteX0" fmla="*/ 0 w 124862"/>
                    <a:gd name="connsiteY0" fmla="*/ 0 h 5878"/>
                    <a:gd name="connsiteX1" fmla="*/ 124862 w 124862"/>
                    <a:gd name="connsiteY1" fmla="*/ 5879 h 5878"/>
                  </a:gdLst>
                  <a:ahLst/>
                  <a:cxnLst>
                    <a:cxn ang="0">
                      <a:pos x="connsiteX0" y="connsiteY0"/>
                    </a:cxn>
                    <a:cxn ang="0">
                      <a:pos x="connsiteX1" y="connsiteY1"/>
                    </a:cxn>
                  </a:cxnLst>
                  <a:rect l="l" t="t" r="r" b="b"/>
                  <a:pathLst>
                    <a:path w="124862" h="5878">
                      <a:moveTo>
                        <a:pt x="0" y="0"/>
                      </a:moveTo>
                      <a:lnTo>
                        <a:pt x="124862" y="5879"/>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9" name="Freeform: Shape 608">
                  <a:extLst>
                    <a:ext uri="{FF2B5EF4-FFF2-40B4-BE49-F238E27FC236}">
                      <a16:creationId xmlns:a16="http://schemas.microsoft.com/office/drawing/2014/main" id="{36521160-554B-15DF-3521-B7D4E7345346}"/>
                    </a:ext>
                  </a:extLst>
                </p:cNvPr>
                <p:cNvSpPr/>
                <p:nvPr/>
              </p:nvSpPr>
              <p:spPr>
                <a:xfrm>
                  <a:off x="2888159" y="5516947"/>
                  <a:ext cx="12780" cy="12780"/>
                </a:xfrm>
                <a:custGeom>
                  <a:avLst/>
                  <a:gdLst>
                    <a:gd name="connsiteX0" fmla="*/ 0 w 12780"/>
                    <a:gd name="connsiteY0" fmla="*/ 0 h 12780"/>
                    <a:gd name="connsiteX1" fmla="*/ 0 w 12780"/>
                    <a:gd name="connsiteY1" fmla="*/ 12780 h 12780"/>
                  </a:gdLst>
                  <a:ahLst/>
                  <a:cxnLst>
                    <a:cxn ang="0">
                      <a:pos x="connsiteX0" y="connsiteY0"/>
                    </a:cxn>
                    <a:cxn ang="0">
                      <a:pos x="connsiteX1" y="connsiteY1"/>
                    </a:cxn>
                  </a:cxnLst>
                  <a:rect l="l" t="t" r="r" b="b"/>
                  <a:pathLst>
                    <a:path w="12780" h="12780">
                      <a:moveTo>
                        <a:pt x="0" y="0"/>
                      </a:moveTo>
                      <a:lnTo>
                        <a:pt x="0" y="1278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0" name="Freeform: Shape 609">
                  <a:extLst>
                    <a:ext uri="{FF2B5EF4-FFF2-40B4-BE49-F238E27FC236}">
                      <a16:creationId xmlns:a16="http://schemas.microsoft.com/office/drawing/2014/main" id="{95B2A186-8EF0-5523-A951-FB3F139AD6C4}"/>
                    </a:ext>
                  </a:extLst>
                </p:cNvPr>
                <p:cNvSpPr/>
                <p:nvPr/>
              </p:nvSpPr>
              <p:spPr>
                <a:xfrm>
                  <a:off x="2859404" y="5516947"/>
                  <a:ext cx="12780" cy="16869"/>
                </a:xfrm>
                <a:custGeom>
                  <a:avLst/>
                  <a:gdLst>
                    <a:gd name="connsiteX0" fmla="*/ 0 w 12780"/>
                    <a:gd name="connsiteY0" fmla="*/ 0 h 16869"/>
                    <a:gd name="connsiteX1" fmla="*/ 0 w 12780"/>
                    <a:gd name="connsiteY1" fmla="*/ 16870 h 16869"/>
                  </a:gdLst>
                  <a:ahLst/>
                  <a:cxnLst>
                    <a:cxn ang="0">
                      <a:pos x="connsiteX0" y="connsiteY0"/>
                    </a:cxn>
                    <a:cxn ang="0">
                      <a:pos x="connsiteX1" y="connsiteY1"/>
                    </a:cxn>
                  </a:cxnLst>
                  <a:rect l="l" t="t" r="r" b="b"/>
                  <a:pathLst>
                    <a:path w="12780" h="16869">
                      <a:moveTo>
                        <a:pt x="0" y="0"/>
                      </a:moveTo>
                      <a:lnTo>
                        <a:pt x="0" y="1687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1" name="Freeform: Shape 610">
                  <a:extLst>
                    <a:ext uri="{FF2B5EF4-FFF2-40B4-BE49-F238E27FC236}">
                      <a16:creationId xmlns:a16="http://schemas.microsoft.com/office/drawing/2014/main" id="{FF74FEE4-85B5-BD35-2057-B20696BAA702}"/>
                    </a:ext>
                  </a:extLst>
                </p:cNvPr>
                <p:cNvSpPr/>
                <p:nvPr/>
              </p:nvSpPr>
              <p:spPr>
                <a:xfrm>
                  <a:off x="2838188" y="5514775"/>
                  <a:ext cx="74763" cy="21215"/>
                </a:xfrm>
                <a:custGeom>
                  <a:avLst/>
                  <a:gdLst>
                    <a:gd name="connsiteX0" fmla="*/ 0 w 74763"/>
                    <a:gd name="connsiteY0" fmla="*/ 21215 h 21215"/>
                    <a:gd name="connsiteX1" fmla="*/ 0 w 74763"/>
                    <a:gd name="connsiteY1" fmla="*/ 7796 h 21215"/>
                    <a:gd name="connsiteX2" fmla="*/ 0 w 74763"/>
                    <a:gd name="connsiteY2" fmla="*/ 0 h 21215"/>
                    <a:gd name="connsiteX3" fmla="*/ 74764 w 74763"/>
                    <a:gd name="connsiteY3" fmla="*/ 0 h 21215"/>
                    <a:gd name="connsiteX4" fmla="*/ 74764 w 74763"/>
                    <a:gd name="connsiteY4" fmla="*/ 14953 h 21215"/>
                    <a:gd name="connsiteX5" fmla="*/ 74764 w 74763"/>
                    <a:gd name="connsiteY5" fmla="*/ 2173 h 2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63" h="21215">
                      <a:moveTo>
                        <a:pt x="0" y="21215"/>
                      </a:moveTo>
                      <a:lnTo>
                        <a:pt x="0" y="7796"/>
                      </a:lnTo>
                      <a:lnTo>
                        <a:pt x="0" y="0"/>
                      </a:lnTo>
                      <a:lnTo>
                        <a:pt x="74764" y="0"/>
                      </a:lnTo>
                      <a:lnTo>
                        <a:pt x="74764" y="14953"/>
                      </a:lnTo>
                      <a:lnTo>
                        <a:pt x="74764" y="2173"/>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2" name="Freeform: Shape 611">
                  <a:extLst>
                    <a:ext uri="{FF2B5EF4-FFF2-40B4-BE49-F238E27FC236}">
                      <a16:creationId xmlns:a16="http://schemas.microsoft.com/office/drawing/2014/main" id="{2A4DF5E0-68C9-5D52-1402-E4F10D545B3E}"/>
                    </a:ext>
                  </a:extLst>
                </p:cNvPr>
                <p:cNvSpPr/>
                <p:nvPr/>
              </p:nvSpPr>
              <p:spPr>
                <a:xfrm>
                  <a:off x="2849052" y="5520909"/>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3" name="Freeform: Shape 612">
                  <a:extLst>
                    <a:ext uri="{FF2B5EF4-FFF2-40B4-BE49-F238E27FC236}">
                      <a16:creationId xmlns:a16="http://schemas.microsoft.com/office/drawing/2014/main" id="{3D06CB23-9AED-F6D1-612B-C691BAF96FF3}"/>
                    </a:ext>
                  </a:extLst>
                </p:cNvPr>
                <p:cNvSpPr/>
                <p:nvPr/>
              </p:nvSpPr>
              <p:spPr>
                <a:xfrm>
                  <a:off x="2844323" y="551426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4" name="Freeform: Shape 613">
                  <a:extLst>
                    <a:ext uri="{FF2B5EF4-FFF2-40B4-BE49-F238E27FC236}">
                      <a16:creationId xmlns:a16="http://schemas.microsoft.com/office/drawing/2014/main" id="{F8C172C5-B2E3-9B51-72E9-DF36E824AE7B}"/>
                    </a:ext>
                  </a:extLst>
                </p:cNvPr>
                <p:cNvSpPr/>
                <p:nvPr/>
              </p:nvSpPr>
              <p:spPr>
                <a:xfrm>
                  <a:off x="2853141" y="5514264"/>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5" name="Freeform: Shape 614">
                  <a:extLst>
                    <a:ext uri="{FF2B5EF4-FFF2-40B4-BE49-F238E27FC236}">
                      <a16:creationId xmlns:a16="http://schemas.microsoft.com/office/drawing/2014/main" id="{BB563657-9084-4CFD-9A80-868580AB58B8}"/>
                    </a:ext>
                  </a:extLst>
                </p:cNvPr>
                <p:cNvSpPr/>
                <p:nvPr/>
              </p:nvSpPr>
              <p:spPr>
                <a:xfrm>
                  <a:off x="2849052" y="5529728"/>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6" name="Freeform: Shape 615">
                  <a:extLst>
                    <a:ext uri="{FF2B5EF4-FFF2-40B4-BE49-F238E27FC236}">
                      <a16:creationId xmlns:a16="http://schemas.microsoft.com/office/drawing/2014/main" id="{1914E649-F704-1068-625D-C5DF44C28964}"/>
                    </a:ext>
                  </a:extLst>
                </p:cNvPr>
                <p:cNvSpPr/>
                <p:nvPr/>
              </p:nvSpPr>
              <p:spPr>
                <a:xfrm>
                  <a:off x="2840233" y="5529728"/>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7" name="Freeform: Shape 616">
                  <a:extLst>
                    <a:ext uri="{FF2B5EF4-FFF2-40B4-BE49-F238E27FC236}">
                      <a16:creationId xmlns:a16="http://schemas.microsoft.com/office/drawing/2014/main" id="{8306A4F2-B18C-9F16-7C4F-B36432FAFEBA}"/>
                    </a:ext>
                  </a:extLst>
                </p:cNvPr>
                <p:cNvSpPr/>
                <p:nvPr/>
              </p:nvSpPr>
              <p:spPr>
                <a:xfrm>
                  <a:off x="2840233" y="552090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8" name="Freeform: Shape 617">
                  <a:extLst>
                    <a:ext uri="{FF2B5EF4-FFF2-40B4-BE49-F238E27FC236}">
                      <a16:creationId xmlns:a16="http://schemas.microsoft.com/office/drawing/2014/main" id="{07443CD3-069D-4CBB-D5AF-349841BDDBC3}"/>
                    </a:ext>
                  </a:extLst>
                </p:cNvPr>
                <p:cNvSpPr/>
                <p:nvPr/>
              </p:nvSpPr>
              <p:spPr>
                <a:xfrm>
                  <a:off x="2869883" y="552090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19" name="Freeform: Shape 618">
                  <a:extLst>
                    <a:ext uri="{FF2B5EF4-FFF2-40B4-BE49-F238E27FC236}">
                      <a16:creationId xmlns:a16="http://schemas.microsoft.com/office/drawing/2014/main" id="{9A5F41DF-87C0-909C-ADC8-3EA37E7DC709}"/>
                    </a:ext>
                  </a:extLst>
                </p:cNvPr>
                <p:cNvSpPr/>
                <p:nvPr/>
              </p:nvSpPr>
              <p:spPr>
                <a:xfrm>
                  <a:off x="2865282" y="551426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0" name="Freeform: Shape 619">
                  <a:extLst>
                    <a:ext uri="{FF2B5EF4-FFF2-40B4-BE49-F238E27FC236}">
                      <a16:creationId xmlns:a16="http://schemas.microsoft.com/office/drawing/2014/main" id="{72E130E1-C002-49FD-21CD-0CEAC969D009}"/>
                    </a:ext>
                  </a:extLst>
                </p:cNvPr>
                <p:cNvSpPr/>
                <p:nvPr/>
              </p:nvSpPr>
              <p:spPr>
                <a:xfrm>
                  <a:off x="2874101" y="5514264"/>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1" name="Freeform: Shape 620">
                  <a:extLst>
                    <a:ext uri="{FF2B5EF4-FFF2-40B4-BE49-F238E27FC236}">
                      <a16:creationId xmlns:a16="http://schemas.microsoft.com/office/drawing/2014/main" id="{A9373C22-F71E-1962-FC04-5672B6DE7A0B}"/>
                    </a:ext>
                  </a:extLst>
                </p:cNvPr>
                <p:cNvSpPr/>
                <p:nvPr/>
              </p:nvSpPr>
              <p:spPr>
                <a:xfrm>
                  <a:off x="2869883" y="552896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2" name="Freeform: Shape 621">
                  <a:extLst>
                    <a:ext uri="{FF2B5EF4-FFF2-40B4-BE49-F238E27FC236}">
                      <a16:creationId xmlns:a16="http://schemas.microsoft.com/office/drawing/2014/main" id="{8FA8E3AD-B127-9892-439F-8A150CB4EE71}"/>
                    </a:ext>
                  </a:extLst>
                </p:cNvPr>
                <p:cNvSpPr/>
                <p:nvPr/>
              </p:nvSpPr>
              <p:spPr>
                <a:xfrm>
                  <a:off x="2878190" y="5524488"/>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3" name="Freeform: Shape 622">
                  <a:extLst>
                    <a:ext uri="{FF2B5EF4-FFF2-40B4-BE49-F238E27FC236}">
                      <a16:creationId xmlns:a16="http://schemas.microsoft.com/office/drawing/2014/main" id="{628652EF-2944-933A-74DE-6FD200B5F97A}"/>
                    </a:ext>
                  </a:extLst>
                </p:cNvPr>
                <p:cNvSpPr/>
                <p:nvPr/>
              </p:nvSpPr>
              <p:spPr>
                <a:xfrm>
                  <a:off x="2882408" y="5516181"/>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4" name="Freeform: Shape 623">
                  <a:extLst>
                    <a:ext uri="{FF2B5EF4-FFF2-40B4-BE49-F238E27FC236}">
                      <a16:creationId xmlns:a16="http://schemas.microsoft.com/office/drawing/2014/main" id="{334D4B7F-268F-A65A-6683-56FE15AF1CB8}"/>
                    </a:ext>
                  </a:extLst>
                </p:cNvPr>
                <p:cNvSpPr/>
                <p:nvPr/>
              </p:nvSpPr>
              <p:spPr>
                <a:xfrm>
                  <a:off x="2890204" y="552065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5" name="Freeform: Shape 624">
                  <a:extLst>
                    <a:ext uri="{FF2B5EF4-FFF2-40B4-BE49-F238E27FC236}">
                      <a16:creationId xmlns:a16="http://schemas.microsoft.com/office/drawing/2014/main" id="{9054C326-550F-BFAE-027D-A54B2CFEDCD7}"/>
                    </a:ext>
                  </a:extLst>
                </p:cNvPr>
                <p:cNvSpPr/>
                <p:nvPr/>
              </p:nvSpPr>
              <p:spPr>
                <a:xfrm>
                  <a:off x="2894421" y="552065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6" name="Freeform: Shape 625">
                  <a:extLst>
                    <a:ext uri="{FF2B5EF4-FFF2-40B4-BE49-F238E27FC236}">
                      <a16:creationId xmlns:a16="http://schemas.microsoft.com/office/drawing/2014/main" id="{76C10FFF-0ADA-C571-487B-BD282BEC7F21}"/>
                    </a:ext>
                  </a:extLst>
                </p:cNvPr>
                <p:cNvSpPr/>
                <p:nvPr/>
              </p:nvSpPr>
              <p:spPr>
                <a:xfrm>
                  <a:off x="2903623" y="552065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27" name="Freeform: Shape 626">
                  <a:extLst>
                    <a:ext uri="{FF2B5EF4-FFF2-40B4-BE49-F238E27FC236}">
                      <a16:creationId xmlns:a16="http://schemas.microsoft.com/office/drawing/2014/main" id="{D06DAE26-2E37-9316-E6F6-E352D642E112}"/>
                    </a:ext>
                  </a:extLst>
                </p:cNvPr>
                <p:cNvSpPr/>
                <p:nvPr/>
              </p:nvSpPr>
              <p:spPr>
                <a:xfrm>
                  <a:off x="2861065" y="5520909"/>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20" name="Graphic 7">
                <a:extLst>
                  <a:ext uri="{FF2B5EF4-FFF2-40B4-BE49-F238E27FC236}">
                    <a16:creationId xmlns:a16="http://schemas.microsoft.com/office/drawing/2014/main" id="{8C80D4D1-6F1D-5859-DA66-83F66652150C}"/>
                  </a:ext>
                </a:extLst>
              </p:cNvPr>
              <p:cNvGrpSpPr/>
              <p:nvPr/>
            </p:nvGrpSpPr>
            <p:grpSpPr>
              <a:xfrm>
                <a:off x="2798698" y="5546214"/>
                <a:ext cx="124862" cy="24665"/>
                <a:chOff x="2798698" y="5546214"/>
                <a:chExt cx="124862" cy="24665"/>
              </a:xfrm>
            </p:grpSpPr>
            <p:sp>
              <p:nvSpPr>
                <p:cNvPr id="588" name="Freeform: Shape 587">
                  <a:extLst>
                    <a:ext uri="{FF2B5EF4-FFF2-40B4-BE49-F238E27FC236}">
                      <a16:creationId xmlns:a16="http://schemas.microsoft.com/office/drawing/2014/main" id="{076FD4B4-B5D1-5F11-268B-3432EE1DD89D}"/>
                    </a:ext>
                  </a:extLst>
                </p:cNvPr>
                <p:cNvSpPr/>
                <p:nvPr/>
              </p:nvSpPr>
              <p:spPr>
                <a:xfrm>
                  <a:off x="2798698" y="5564873"/>
                  <a:ext cx="124862" cy="6006"/>
                </a:xfrm>
                <a:custGeom>
                  <a:avLst/>
                  <a:gdLst>
                    <a:gd name="connsiteX0" fmla="*/ 0 w 124862"/>
                    <a:gd name="connsiteY0" fmla="*/ 0 h 6006"/>
                    <a:gd name="connsiteX1" fmla="*/ 124862 w 124862"/>
                    <a:gd name="connsiteY1" fmla="*/ 6007 h 6006"/>
                  </a:gdLst>
                  <a:ahLst/>
                  <a:cxnLst>
                    <a:cxn ang="0">
                      <a:pos x="connsiteX0" y="connsiteY0"/>
                    </a:cxn>
                    <a:cxn ang="0">
                      <a:pos x="connsiteX1" y="connsiteY1"/>
                    </a:cxn>
                  </a:cxnLst>
                  <a:rect l="l" t="t" r="r" b="b"/>
                  <a:pathLst>
                    <a:path w="124862" h="6006">
                      <a:moveTo>
                        <a:pt x="0" y="0"/>
                      </a:moveTo>
                      <a:lnTo>
                        <a:pt x="124862" y="6007"/>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9" name="Freeform: Shape 588">
                  <a:extLst>
                    <a:ext uri="{FF2B5EF4-FFF2-40B4-BE49-F238E27FC236}">
                      <a16:creationId xmlns:a16="http://schemas.microsoft.com/office/drawing/2014/main" id="{54B37217-3D88-1F5E-E5EC-5B8485F5172A}"/>
                    </a:ext>
                  </a:extLst>
                </p:cNvPr>
                <p:cNvSpPr/>
                <p:nvPr/>
              </p:nvSpPr>
              <p:spPr>
                <a:xfrm>
                  <a:off x="2888159" y="5548770"/>
                  <a:ext cx="12780" cy="12780"/>
                </a:xfrm>
                <a:custGeom>
                  <a:avLst/>
                  <a:gdLst>
                    <a:gd name="connsiteX0" fmla="*/ 0 w 12780"/>
                    <a:gd name="connsiteY0" fmla="*/ 0 h 12780"/>
                    <a:gd name="connsiteX1" fmla="*/ 0 w 12780"/>
                    <a:gd name="connsiteY1" fmla="*/ 12780 h 12780"/>
                  </a:gdLst>
                  <a:ahLst/>
                  <a:cxnLst>
                    <a:cxn ang="0">
                      <a:pos x="connsiteX0" y="connsiteY0"/>
                    </a:cxn>
                    <a:cxn ang="0">
                      <a:pos x="connsiteX1" y="connsiteY1"/>
                    </a:cxn>
                  </a:cxnLst>
                  <a:rect l="l" t="t" r="r" b="b"/>
                  <a:pathLst>
                    <a:path w="12780" h="12780">
                      <a:moveTo>
                        <a:pt x="0" y="0"/>
                      </a:moveTo>
                      <a:lnTo>
                        <a:pt x="0" y="1278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0" name="Freeform: Shape 589">
                  <a:extLst>
                    <a:ext uri="{FF2B5EF4-FFF2-40B4-BE49-F238E27FC236}">
                      <a16:creationId xmlns:a16="http://schemas.microsoft.com/office/drawing/2014/main" id="{76BA1288-8F79-234B-3B74-54A659078838}"/>
                    </a:ext>
                  </a:extLst>
                </p:cNvPr>
                <p:cNvSpPr/>
                <p:nvPr/>
              </p:nvSpPr>
              <p:spPr>
                <a:xfrm>
                  <a:off x="2859404" y="5548770"/>
                  <a:ext cx="12780" cy="16869"/>
                </a:xfrm>
                <a:custGeom>
                  <a:avLst/>
                  <a:gdLst>
                    <a:gd name="connsiteX0" fmla="*/ 0 w 12780"/>
                    <a:gd name="connsiteY0" fmla="*/ 0 h 16869"/>
                    <a:gd name="connsiteX1" fmla="*/ 0 w 12780"/>
                    <a:gd name="connsiteY1" fmla="*/ 16870 h 16869"/>
                  </a:gdLst>
                  <a:ahLst/>
                  <a:cxnLst>
                    <a:cxn ang="0">
                      <a:pos x="connsiteX0" y="connsiteY0"/>
                    </a:cxn>
                    <a:cxn ang="0">
                      <a:pos x="connsiteX1" y="connsiteY1"/>
                    </a:cxn>
                  </a:cxnLst>
                  <a:rect l="l" t="t" r="r" b="b"/>
                  <a:pathLst>
                    <a:path w="12780" h="16869">
                      <a:moveTo>
                        <a:pt x="0" y="0"/>
                      </a:moveTo>
                      <a:lnTo>
                        <a:pt x="0" y="1687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1" name="Freeform: Shape 590">
                  <a:extLst>
                    <a:ext uri="{FF2B5EF4-FFF2-40B4-BE49-F238E27FC236}">
                      <a16:creationId xmlns:a16="http://schemas.microsoft.com/office/drawing/2014/main" id="{988B705A-5396-BEDE-380E-7ACC4E607589}"/>
                    </a:ext>
                  </a:extLst>
                </p:cNvPr>
                <p:cNvSpPr/>
                <p:nvPr/>
              </p:nvSpPr>
              <p:spPr>
                <a:xfrm>
                  <a:off x="2838188" y="5546725"/>
                  <a:ext cx="74763" cy="21215"/>
                </a:xfrm>
                <a:custGeom>
                  <a:avLst/>
                  <a:gdLst>
                    <a:gd name="connsiteX0" fmla="*/ 0 w 74763"/>
                    <a:gd name="connsiteY0" fmla="*/ 21215 h 21215"/>
                    <a:gd name="connsiteX1" fmla="*/ 0 w 74763"/>
                    <a:gd name="connsiteY1" fmla="*/ 7796 h 21215"/>
                    <a:gd name="connsiteX2" fmla="*/ 0 w 74763"/>
                    <a:gd name="connsiteY2" fmla="*/ 0 h 21215"/>
                    <a:gd name="connsiteX3" fmla="*/ 74764 w 74763"/>
                    <a:gd name="connsiteY3" fmla="*/ 0 h 21215"/>
                    <a:gd name="connsiteX4" fmla="*/ 74764 w 74763"/>
                    <a:gd name="connsiteY4" fmla="*/ 14825 h 21215"/>
                    <a:gd name="connsiteX5" fmla="*/ 74764 w 74763"/>
                    <a:gd name="connsiteY5" fmla="*/ 2045 h 2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63" h="21215">
                      <a:moveTo>
                        <a:pt x="0" y="21215"/>
                      </a:moveTo>
                      <a:lnTo>
                        <a:pt x="0" y="7796"/>
                      </a:lnTo>
                      <a:lnTo>
                        <a:pt x="0" y="0"/>
                      </a:lnTo>
                      <a:lnTo>
                        <a:pt x="74764" y="0"/>
                      </a:lnTo>
                      <a:lnTo>
                        <a:pt x="74764" y="14825"/>
                      </a:lnTo>
                      <a:lnTo>
                        <a:pt x="74764" y="2045"/>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2" name="Freeform: Shape 591">
                  <a:extLst>
                    <a:ext uri="{FF2B5EF4-FFF2-40B4-BE49-F238E27FC236}">
                      <a16:creationId xmlns:a16="http://schemas.microsoft.com/office/drawing/2014/main" id="{82207A7F-D0CA-0D55-7394-6259D2C8F562}"/>
                    </a:ext>
                  </a:extLst>
                </p:cNvPr>
                <p:cNvSpPr/>
                <p:nvPr/>
              </p:nvSpPr>
              <p:spPr>
                <a:xfrm>
                  <a:off x="2849052" y="5552732"/>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3" name="Freeform: Shape 592">
                  <a:extLst>
                    <a:ext uri="{FF2B5EF4-FFF2-40B4-BE49-F238E27FC236}">
                      <a16:creationId xmlns:a16="http://schemas.microsoft.com/office/drawing/2014/main" id="{9FA1640A-2963-5420-1D61-62969D76E727}"/>
                    </a:ext>
                  </a:extLst>
                </p:cNvPr>
                <p:cNvSpPr/>
                <p:nvPr/>
              </p:nvSpPr>
              <p:spPr>
                <a:xfrm>
                  <a:off x="2844323" y="554621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4" name="Freeform: Shape 593">
                  <a:extLst>
                    <a:ext uri="{FF2B5EF4-FFF2-40B4-BE49-F238E27FC236}">
                      <a16:creationId xmlns:a16="http://schemas.microsoft.com/office/drawing/2014/main" id="{0D841364-0B6E-5685-5CFD-16A6AA4CDB96}"/>
                    </a:ext>
                  </a:extLst>
                </p:cNvPr>
                <p:cNvSpPr/>
                <p:nvPr/>
              </p:nvSpPr>
              <p:spPr>
                <a:xfrm>
                  <a:off x="2853141" y="5546214"/>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5" name="Freeform: Shape 594">
                  <a:extLst>
                    <a:ext uri="{FF2B5EF4-FFF2-40B4-BE49-F238E27FC236}">
                      <a16:creationId xmlns:a16="http://schemas.microsoft.com/office/drawing/2014/main" id="{2F0FA804-EC8C-B628-B741-A013823C4CEE}"/>
                    </a:ext>
                  </a:extLst>
                </p:cNvPr>
                <p:cNvSpPr/>
                <p:nvPr/>
              </p:nvSpPr>
              <p:spPr>
                <a:xfrm>
                  <a:off x="2849052" y="5561550"/>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6" name="Freeform: Shape 595">
                  <a:extLst>
                    <a:ext uri="{FF2B5EF4-FFF2-40B4-BE49-F238E27FC236}">
                      <a16:creationId xmlns:a16="http://schemas.microsoft.com/office/drawing/2014/main" id="{88E293C7-0199-DEAB-7220-81CA956E5269}"/>
                    </a:ext>
                  </a:extLst>
                </p:cNvPr>
                <p:cNvSpPr/>
                <p:nvPr/>
              </p:nvSpPr>
              <p:spPr>
                <a:xfrm>
                  <a:off x="2840233" y="5561550"/>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7" name="Freeform: Shape 596">
                  <a:extLst>
                    <a:ext uri="{FF2B5EF4-FFF2-40B4-BE49-F238E27FC236}">
                      <a16:creationId xmlns:a16="http://schemas.microsoft.com/office/drawing/2014/main" id="{2531F22F-1D1F-228B-E812-8B245C8AB85E}"/>
                    </a:ext>
                  </a:extLst>
                </p:cNvPr>
                <p:cNvSpPr/>
                <p:nvPr/>
              </p:nvSpPr>
              <p:spPr>
                <a:xfrm>
                  <a:off x="2840233" y="555273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8" name="Freeform: Shape 597">
                  <a:extLst>
                    <a:ext uri="{FF2B5EF4-FFF2-40B4-BE49-F238E27FC236}">
                      <a16:creationId xmlns:a16="http://schemas.microsoft.com/office/drawing/2014/main" id="{E69843B2-ABF8-C044-2197-B43672EF9CB4}"/>
                    </a:ext>
                  </a:extLst>
                </p:cNvPr>
                <p:cNvSpPr/>
                <p:nvPr/>
              </p:nvSpPr>
              <p:spPr>
                <a:xfrm>
                  <a:off x="2869883" y="555273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99" name="Freeform: Shape 598">
                  <a:extLst>
                    <a:ext uri="{FF2B5EF4-FFF2-40B4-BE49-F238E27FC236}">
                      <a16:creationId xmlns:a16="http://schemas.microsoft.com/office/drawing/2014/main" id="{1DD313CE-A5A3-0E54-9904-0D43B1E37C95}"/>
                    </a:ext>
                  </a:extLst>
                </p:cNvPr>
                <p:cNvSpPr/>
                <p:nvPr/>
              </p:nvSpPr>
              <p:spPr>
                <a:xfrm>
                  <a:off x="2865282" y="554621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0" name="Freeform: Shape 599">
                  <a:extLst>
                    <a:ext uri="{FF2B5EF4-FFF2-40B4-BE49-F238E27FC236}">
                      <a16:creationId xmlns:a16="http://schemas.microsoft.com/office/drawing/2014/main" id="{8EEB3B6C-A190-1605-A232-F46D614DFC54}"/>
                    </a:ext>
                  </a:extLst>
                </p:cNvPr>
                <p:cNvSpPr/>
                <p:nvPr/>
              </p:nvSpPr>
              <p:spPr>
                <a:xfrm>
                  <a:off x="2874101" y="5546214"/>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1" name="Freeform: Shape 600">
                  <a:extLst>
                    <a:ext uri="{FF2B5EF4-FFF2-40B4-BE49-F238E27FC236}">
                      <a16:creationId xmlns:a16="http://schemas.microsoft.com/office/drawing/2014/main" id="{5390EB89-1894-6B3C-4D63-AC7E43C73C0F}"/>
                    </a:ext>
                  </a:extLst>
                </p:cNvPr>
                <p:cNvSpPr/>
                <p:nvPr/>
              </p:nvSpPr>
              <p:spPr>
                <a:xfrm>
                  <a:off x="2869883" y="5560783"/>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2" name="Freeform: Shape 601">
                  <a:extLst>
                    <a:ext uri="{FF2B5EF4-FFF2-40B4-BE49-F238E27FC236}">
                      <a16:creationId xmlns:a16="http://schemas.microsoft.com/office/drawing/2014/main" id="{C356889B-25FA-68B6-46A4-16A52CADA96D}"/>
                    </a:ext>
                  </a:extLst>
                </p:cNvPr>
                <p:cNvSpPr/>
                <p:nvPr/>
              </p:nvSpPr>
              <p:spPr>
                <a:xfrm>
                  <a:off x="2878190" y="5556310"/>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3" name="Freeform: Shape 602">
                  <a:extLst>
                    <a:ext uri="{FF2B5EF4-FFF2-40B4-BE49-F238E27FC236}">
                      <a16:creationId xmlns:a16="http://schemas.microsoft.com/office/drawing/2014/main" id="{9C181BE3-97FE-1592-42F2-148909FF9533}"/>
                    </a:ext>
                  </a:extLst>
                </p:cNvPr>
                <p:cNvSpPr/>
                <p:nvPr/>
              </p:nvSpPr>
              <p:spPr>
                <a:xfrm>
                  <a:off x="2882408" y="5548003"/>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4" name="Freeform: Shape 603">
                  <a:extLst>
                    <a:ext uri="{FF2B5EF4-FFF2-40B4-BE49-F238E27FC236}">
                      <a16:creationId xmlns:a16="http://schemas.microsoft.com/office/drawing/2014/main" id="{DE160893-5BB9-AC83-37D4-12030E4F369C}"/>
                    </a:ext>
                  </a:extLst>
                </p:cNvPr>
                <p:cNvSpPr/>
                <p:nvPr/>
              </p:nvSpPr>
              <p:spPr>
                <a:xfrm>
                  <a:off x="2890204" y="555260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5" name="Freeform: Shape 604">
                  <a:extLst>
                    <a:ext uri="{FF2B5EF4-FFF2-40B4-BE49-F238E27FC236}">
                      <a16:creationId xmlns:a16="http://schemas.microsoft.com/office/drawing/2014/main" id="{C5FE68F3-D8A6-564F-6545-8B6CE143CDBC}"/>
                    </a:ext>
                  </a:extLst>
                </p:cNvPr>
                <p:cNvSpPr/>
                <p:nvPr/>
              </p:nvSpPr>
              <p:spPr>
                <a:xfrm>
                  <a:off x="2894421" y="555260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6" name="Freeform: Shape 605">
                  <a:extLst>
                    <a:ext uri="{FF2B5EF4-FFF2-40B4-BE49-F238E27FC236}">
                      <a16:creationId xmlns:a16="http://schemas.microsoft.com/office/drawing/2014/main" id="{03940D55-D21F-505F-C49C-6DE6455B58F4}"/>
                    </a:ext>
                  </a:extLst>
                </p:cNvPr>
                <p:cNvSpPr/>
                <p:nvPr/>
              </p:nvSpPr>
              <p:spPr>
                <a:xfrm>
                  <a:off x="2903623" y="555260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607" name="Freeform: Shape 606">
                  <a:extLst>
                    <a:ext uri="{FF2B5EF4-FFF2-40B4-BE49-F238E27FC236}">
                      <a16:creationId xmlns:a16="http://schemas.microsoft.com/office/drawing/2014/main" id="{DD732044-1826-89EB-A85B-28670FCAE800}"/>
                    </a:ext>
                  </a:extLst>
                </p:cNvPr>
                <p:cNvSpPr/>
                <p:nvPr/>
              </p:nvSpPr>
              <p:spPr>
                <a:xfrm>
                  <a:off x="2861065" y="555273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21" name="Graphic 7">
                <a:extLst>
                  <a:ext uri="{FF2B5EF4-FFF2-40B4-BE49-F238E27FC236}">
                    <a16:creationId xmlns:a16="http://schemas.microsoft.com/office/drawing/2014/main" id="{2A01BDC6-C2E8-E84F-E07E-AC5A2D8CAE9E}"/>
                  </a:ext>
                </a:extLst>
              </p:cNvPr>
              <p:cNvGrpSpPr/>
              <p:nvPr/>
            </p:nvGrpSpPr>
            <p:grpSpPr>
              <a:xfrm>
                <a:off x="2798698" y="5578037"/>
                <a:ext cx="124862" cy="24664"/>
                <a:chOff x="2798698" y="5578037"/>
                <a:chExt cx="124862" cy="24664"/>
              </a:xfrm>
            </p:grpSpPr>
            <p:sp>
              <p:nvSpPr>
                <p:cNvPr id="568" name="Freeform: Shape 567">
                  <a:extLst>
                    <a:ext uri="{FF2B5EF4-FFF2-40B4-BE49-F238E27FC236}">
                      <a16:creationId xmlns:a16="http://schemas.microsoft.com/office/drawing/2014/main" id="{A111FB29-CAA9-5F77-6741-2B71F1489DFE}"/>
                    </a:ext>
                  </a:extLst>
                </p:cNvPr>
                <p:cNvSpPr/>
                <p:nvPr/>
              </p:nvSpPr>
              <p:spPr>
                <a:xfrm>
                  <a:off x="2798698" y="5596823"/>
                  <a:ext cx="124862" cy="5878"/>
                </a:xfrm>
                <a:custGeom>
                  <a:avLst/>
                  <a:gdLst>
                    <a:gd name="connsiteX0" fmla="*/ 0 w 124862"/>
                    <a:gd name="connsiteY0" fmla="*/ 0 h 5878"/>
                    <a:gd name="connsiteX1" fmla="*/ 124862 w 124862"/>
                    <a:gd name="connsiteY1" fmla="*/ 5879 h 5878"/>
                  </a:gdLst>
                  <a:ahLst/>
                  <a:cxnLst>
                    <a:cxn ang="0">
                      <a:pos x="connsiteX0" y="connsiteY0"/>
                    </a:cxn>
                    <a:cxn ang="0">
                      <a:pos x="connsiteX1" y="connsiteY1"/>
                    </a:cxn>
                  </a:cxnLst>
                  <a:rect l="l" t="t" r="r" b="b"/>
                  <a:pathLst>
                    <a:path w="124862" h="5878">
                      <a:moveTo>
                        <a:pt x="0" y="0"/>
                      </a:moveTo>
                      <a:lnTo>
                        <a:pt x="124862" y="5879"/>
                      </a:lnTo>
                    </a:path>
                  </a:pathLst>
                </a:custGeom>
                <a:ln w="12766"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9" name="Freeform: Shape 568">
                  <a:extLst>
                    <a:ext uri="{FF2B5EF4-FFF2-40B4-BE49-F238E27FC236}">
                      <a16:creationId xmlns:a16="http://schemas.microsoft.com/office/drawing/2014/main" id="{E3CDAA0E-3BD6-A0A2-0C29-9BC739EBC0B8}"/>
                    </a:ext>
                  </a:extLst>
                </p:cNvPr>
                <p:cNvSpPr/>
                <p:nvPr/>
              </p:nvSpPr>
              <p:spPr>
                <a:xfrm>
                  <a:off x="2888159" y="5580720"/>
                  <a:ext cx="12780" cy="12780"/>
                </a:xfrm>
                <a:custGeom>
                  <a:avLst/>
                  <a:gdLst>
                    <a:gd name="connsiteX0" fmla="*/ 0 w 12780"/>
                    <a:gd name="connsiteY0" fmla="*/ 0 h 12780"/>
                    <a:gd name="connsiteX1" fmla="*/ 0 w 12780"/>
                    <a:gd name="connsiteY1" fmla="*/ 12780 h 12780"/>
                  </a:gdLst>
                  <a:ahLst/>
                  <a:cxnLst>
                    <a:cxn ang="0">
                      <a:pos x="connsiteX0" y="connsiteY0"/>
                    </a:cxn>
                    <a:cxn ang="0">
                      <a:pos x="connsiteX1" y="connsiteY1"/>
                    </a:cxn>
                  </a:cxnLst>
                  <a:rect l="l" t="t" r="r" b="b"/>
                  <a:pathLst>
                    <a:path w="12780" h="12780">
                      <a:moveTo>
                        <a:pt x="0" y="0"/>
                      </a:moveTo>
                      <a:lnTo>
                        <a:pt x="0" y="1278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0" name="Freeform: Shape 569">
                  <a:extLst>
                    <a:ext uri="{FF2B5EF4-FFF2-40B4-BE49-F238E27FC236}">
                      <a16:creationId xmlns:a16="http://schemas.microsoft.com/office/drawing/2014/main" id="{1BB4D228-0563-03FD-6996-CF766A3FE946}"/>
                    </a:ext>
                  </a:extLst>
                </p:cNvPr>
                <p:cNvSpPr/>
                <p:nvPr/>
              </p:nvSpPr>
              <p:spPr>
                <a:xfrm>
                  <a:off x="2859404" y="5580720"/>
                  <a:ext cx="12780" cy="16869"/>
                </a:xfrm>
                <a:custGeom>
                  <a:avLst/>
                  <a:gdLst>
                    <a:gd name="connsiteX0" fmla="*/ 0 w 12780"/>
                    <a:gd name="connsiteY0" fmla="*/ 0 h 16869"/>
                    <a:gd name="connsiteX1" fmla="*/ 0 w 12780"/>
                    <a:gd name="connsiteY1" fmla="*/ 16870 h 16869"/>
                  </a:gdLst>
                  <a:ahLst/>
                  <a:cxnLst>
                    <a:cxn ang="0">
                      <a:pos x="connsiteX0" y="connsiteY0"/>
                    </a:cxn>
                    <a:cxn ang="0">
                      <a:pos x="connsiteX1" y="connsiteY1"/>
                    </a:cxn>
                  </a:cxnLst>
                  <a:rect l="l" t="t" r="r" b="b"/>
                  <a:pathLst>
                    <a:path w="12780" h="16869">
                      <a:moveTo>
                        <a:pt x="0" y="0"/>
                      </a:moveTo>
                      <a:lnTo>
                        <a:pt x="0" y="16870"/>
                      </a:lnTo>
                    </a:path>
                  </a:pathLst>
                </a:custGeom>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1" name="Freeform: Shape 570">
                  <a:extLst>
                    <a:ext uri="{FF2B5EF4-FFF2-40B4-BE49-F238E27FC236}">
                      <a16:creationId xmlns:a16="http://schemas.microsoft.com/office/drawing/2014/main" id="{ADE9460B-66F3-DD38-1A3D-DAE09A4FED2F}"/>
                    </a:ext>
                  </a:extLst>
                </p:cNvPr>
                <p:cNvSpPr/>
                <p:nvPr/>
              </p:nvSpPr>
              <p:spPr>
                <a:xfrm>
                  <a:off x="2838188" y="5578548"/>
                  <a:ext cx="74763" cy="21215"/>
                </a:xfrm>
                <a:custGeom>
                  <a:avLst/>
                  <a:gdLst>
                    <a:gd name="connsiteX0" fmla="*/ 0 w 74763"/>
                    <a:gd name="connsiteY0" fmla="*/ 21215 h 21215"/>
                    <a:gd name="connsiteX1" fmla="*/ 0 w 74763"/>
                    <a:gd name="connsiteY1" fmla="*/ 7796 h 21215"/>
                    <a:gd name="connsiteX2" fmla="*/ 0 w 74763"/>
                    <a:gd name="connsiteY2" fmla="*/ 0 h 21215"/>
                    <a:gd name="connsiteX3" fmla="*/ 74764 w 74763"/>
                    <a:gd name="connsiteY3" fmla="*/ 0 h 21215"/>
                    <a:gd name="connsiteX4" fmla="*/ 74764 w 74763"/>
                    <a:gd name="connsiteY4" fmla="*/ 14953 h 21215"/>
                    <a:gd name="connsiteX5" fmla="*/ 74764 w 74763"/>
                    <a:gd name="connsiteY5" fmla="*/ 2173 h 21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763" h="21215">
                      <a:moveTo>
                        <a:pt x="0" y="21215"/>
                      </a:moveTo>
                      <a:lnTo>
                        <a:pt x="0" y="7796"/>
                      </a:lnTo>
                      <a:lnTo>
                        <a:pt x="0" y="0"/>
                      </a:lnTo>
                      <a:lnTo>
                        <a:pt x="74764" y="0"/>
                      </a:lnTo>
                      <a:lnTo>
                        <a:pt x="74764" y="14953"/>
                      </a:lnTo>
                      <a:lnTo>
                        <a:pt x="74764" y="2173"/>
                      </a:lnTo>
                    </a:path>
                  </a:pathLst>
                </a:custGeom>
                <a:no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2" name="Freeform: Shape 571">
                  <a:extLst>
                    <a:ext uri="{FF2B5EF4-FFF2-40B4-BE49-F238E27FC236}">
                      <a16:creationId xmlns:a16="http://schemas.microsoft.com/office/drawing/2014/main" id="{E7263477-D04C-A1E1-B81C-FE703D1D4390}"/>
                    </a:ext>
                  </a:extLst>
                </p:cNvPr>
                <p:cNvSpPr/>
                <p:nvPr/>
              </p:nvSpPr>
              <p:spPr>
                <a:xfrm>
                  <a:off x="2849052" y="5584682"/>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3" name="Freeform: Shape 572">
                  <a:extLst>
                    <a:ext uri="{FF2B5EF4-FFF2-40B4-BE49-F238E27FC236}">
                      <a16:creationId xmlns:a16="http://schemas.microsoft.com/office/drawing/2014/main" id="{14F542AA-05A0-279B-6A57-EF17B098911D}"/>
                    </a:ext>
                  </a:extLst>
                </p:cNvPr>
                <p:cNvSpPr/>
                <p:nvPr/>
              </p:nvSpPr>
              <p:spPr>
                <a:xfrm>
                  <a:off x="2844323" y="557803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4" name="Freeform: Shape 573">
                  <a:extLst>
                    <a:ext uri="{FF2B5EF4-FFF2-40B4-BE49-F238E27FC236}">
                      <a16:creationId xmlns:a16="http://schemas.microsoft.com/office/drawing/2014/main" id="{CCF37EDB-2AF2-414B-0737-3954633946FC}"/>
                    </a:ext>
                  </a:extLst>
                </p:cNvPr>
                <p:cNvSpPr/>
                <p:nvPr/>
              </p:nvSpPr>
              <p:spPr>
                <a:xfrm>
                  <a:off x="2853141" y="5578037"/>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5" name="Freeform: Shape 574">
                  <a:extLst>
                    <a:ext uri="{FF2B5EF4-FFF2-40B4-BE49-F238E27FC236}">
                      <a16:creationId xmlns:a16="http://schemas.microsoft.com/office/drawing/2014/main" id="{FDBCD4BC-1DE0-4093-9470-17804E41417E}"/>
                    </a:ext>
                  </a:extLst>
                </p:cNvPr>
                <p:cNvSpPr/>
                <p:nvPr/>
              </p:nvSpPr>
              <p:spPr>
                <a:xfrm>
                  <a:off x="2849052" y="5593500"/>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6" name="Freeform: Shape 575">
                  <a:extLst>
                    <a:ext uri="{FF2B5EF4-FFF2-40B4-BE49-F238E27FC236}">
                      <a16:creationId xmlns:a16="http://schemas.microsoft.com/office/drawing/2014/main" id="{D86FC5C7-608D-037C-ED88-852144646883}"/>
                    </a:ext>
                  </a:extLst>
                </p:cNvPr>
                <p:cNvSpPr/>
                <p:nvPr/>
              </p:nvSpPr>
              <p:spPr>
                <a:xfrm>
                  <a:off x="2840233" y="5593500"/>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7" name="Freeform: Shape 576">
                  <a:extLst>
                    <a:ext uri="{FF2B5EF4-FFF2-40B4-BE49-F238E27FC236}">
                      <a16:creationId xmlns:a16="http://schemas.microsoft.com/office/drawing/2014/main" id="{01FB827A-7ABB-49CC-75A5-18A117E4C38D}"/>
                    </a:ext>
                  </a:extLst>
                </p:cNvPr>
                <p:cNvSpPr/>
                <p:nvPr/>
              </p:nvSpPr>
              <p:spPr>
                <a:xfrm>
                  <a:off x="2840233" y="558468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8" name="Freeform: Shape 577">
                  <a:extLst>
                    <a:ext uri="{FF2B5EF4-FFF2-40B4-BE49-F238E27FC236}">
                      <a16:creationId xmlns:a16="http://schemas.microsoft.com/office/drawing/2014/main" id="{FD9063E3-570A-4F44-3491-A5DAA1DE7AAC}"/>
                    </a:ext>
                  </a:extLst>
                </p:cNvPr>
                <p:cNvSpPr/>
                <p:nvPr/>
              </p:nvSpPr>
              <p:spPr>
                <a:xfrm>
                  <a:off x="2869883" y="558468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79" name="Freeform: Shape 578">
                  <a:extLst>
                    <a:ext uri="{FF2B5EF4-FFF2-40B4-BE49-F238E27FC236}">
                      <a16:creationId xmlns:a16="http://schemas.microsoft.com/office/drawing/2014/main" id="{A79452ED-2050-67E7-E842-71BD04F377B5}"/>
                    </a:ext>
                  </a:extLst>
                </p:cNvPr>
                <p:cNvSpPr/>
                <p:nvPr/>
              </p:nvSpPr>
              <p:spPr>
                <a:xfrm>
                  <a:off x="2865282" y="557803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0" name="Freeform: Shape 579">
                  <a:extLst>
                    <a:ext uri="{FF2B5EF4-FFF2-40B4-BE49-F238E27FC236}">
                      <a16:creationId xmlns:a16="http://schemas.microsoft.com/office/drawing/2014/main" id="{451D0BB6-0647-01CE-1249-8FAA91FBDB10}"/>
                    </a:ext>
                  </a:extLst>
                </p:cNvPr>
                <p:cNvSpPr/>
                <p:nvPr/>
              </p:nvSpPr>
              <p:spPr>
                <a:xfrm>
                  <a:off x="2874101" y="5578037"/>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1" name="Freeform: Shape 580">
                  <a:extLst>
                    <a:ext uri="{FF2B5EF4-FFF2-40B4-BE49-F238E27FC236}">
                      <a16:creationId xmlns:a16="http://schemas.microsoft.com/office/drawing/2014/main" id="{D11EB5A1-A6D4-F87E-2151-6BFBAABB76C5}"/>
                    </a:ext>
                  </a:extLst>
                </p:cNvPr>
                <p:cNvSpPr/>
                <p:nvPr/>
              </p:nvSpPr>
              <p:spPr>
                <a:xfrm>
                  <a:off x="2869883" y="559273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2" name="Freeform: Shape 581">
                  <a:extLst>
                    <a:ext uri="{FF2B5EF4-FFF2-40B4-BE49-F238E27FC236}">
                      <a16:creationId xmlns:a16="http://schemas.microsoft.com/office/drawing/2014/main" id="{B40C7960-F07D-36A9-B438-5E245B2E6715}"/>
                    </a:ext>
                  </a:extLst>
                </p:cNvPr>
                <p:cNvSpPr/>
                <p:nvPr/>
              </p:nvSpPr>
              <p:spPr>
                <a:xfrm>
                  <a:off x="2878190" y="5588261"/>
                  <a:ext cx="4217" cy="5239"/>
                </a:xfrm>
                <a:custGeom>
                  <a:avLst/>
                  <a:gdLst>
                    <a:gd name="connsiteX0" fmla="*/ 0 w 4217"/>
                    <a:gd name="connsiteY0" fmla="*/ 0 h 5239"/>
                    <a:gd name="connsiteX1" fmla="*/ 4218 w 4217"/>
                    <a:gd name="connsiteY1" fmla="*/ 0 h 5239"/>
                    <a:gd name="connsiteX2" fmla="*/ 4218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8" y="0"/>
                      </a:lnTo>
                      <a:lnTo>
                        <a:pt x="4218"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3" name="Freeform: Shape 582">
                  <a:extLst>
                    <a:ext uri="{FF2B5EF4-FFF2-40B4-BE49-F238E27FC236}">
                      <a16:creationId xmlns:a16="http://schemas.microsoft.com/office/drawing/2014/main" id="{60521F8F-8008-DF3C-06FF-05FEC147A926}"/>
                    </a:ext>
                  </a:extLst>
                </p:cNvPr>
                <p:cNvSpPr/>
                <p:nvPr/>
              </p:nvSpPr>
              <p:spPr>
                <a:xfrm>
                  <a:off x="2882408" y="5579954"/>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4" name="Freeform: Shape 583">
                  <a:extLst>
                    <a:ext uri="{FF2B5EF4-FFF2-40B4-BE49-F238E27FC236}">
                      <a16:creationId xmlns:a16="http://schemas.microsoft.com/office/drawing/2014/main" id="{7A6B7E28-B729-9A68-E30F-76693344D1F3}"/>
                    </a:ext>
                  </a:extLst>
                </p:cNvPr>
                <p:cNvSpPr/>
                <p:nvPr/>
              </p:nvSpPr>
              <p:spPr>
                <a:xfrm>
                  <a:off x="2890204" y="558442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5" name="Freeform: Shape 584">
                  <a:extLst>
                    <a:ext uri="{FF2B5EF4-FFF2-40B4-BE49-F238E27FC236}">
                      <a16:creationId xmlns:a16="http://schemas.microsoft.com/office/drawing/2014/main" id="{6F25D349-795C-79D5-E76A-07C665517F26}"/>
                    </a:ext>
                  </a:extLst>
                </p:cNvPr>
                <p:cNvSpPr/>
                <p:nvPr/>
              </p:nvSpPr>
              <p:spPr>
                <a:xfrm>
                  <a:off x="2894421" y="558442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6" name="Freeform: Shape 585">
                  <a:extLst>
                    <a:ext uri="{FF2B5EF4-FFF2-40B4-BE49-F238E27FC236}">
                      <a16:creationId xmlns:a16="http://schemas.microsoft.com/office/drawing/2014/main" id="{8A878AFC-2580-82E3-6DA3-BAEEDA058D07}"/>
                    </a:ext>
                  </a:extLst>
                </p:cNvPr>
                <p:cNvSpPr/>
                <p:nvPr/>
              </p:nvSpPr>
              <p:spPr>
                <a:xfrm>
                  <a:off x="2903623" y="5584427"/>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87" name="Freeform: Shape 586">
                  <a:extLst>
                    <a:ext uri="{FF2B5EF4-FFF2-40B4-BE49-F238E27FC236}">
                      <a16:creationId xmlns:a16="http://schemas.microsoft.com/office/drawing/2014/main" id="{E1C83C70-023E-6D51-F99A-09E5D32389F4}"/>
                    </a:ext>
                  </a:extLst>
                </p:cNvPr>
                <p:cNvSpPr/>
                <p:nvPr/>
              </p:nvSpPr>
              <p:spPr>
                <a:xfrm>
                  <a:off x="2861065" y="5584682"/>
                  <a:ext cx="4217" cy="5239"/>
                </a:xfrm>
                <a:custGeom>
                  <a:avLst/>
                  <a:gdLst>
                    <a:gd name="connsiteX0" fmla="*/ 0 w 4217"/>
                    <a:gd name="connsiteY0" fmla="*/ 0 h 5239"/>
                    <a:gd name="connsiteX1" fmla="*/ 4217 w 4217"/>
                    <a:gd name="connsiteY1" fmla="*/ 0 h 5239"/>
                    <a:gd name="connsiteX2" fmla="*/ 4217 w 4217"/>
                    <a:gd name="connsiteY2" fmla="*/ 5240 h 5239"/>
                    <a:gd name="connsiteX3" fmla="*/ 0 w 4217"/>
                    <a:gd name="connsiteY3" fmla="*/ 5240 h 5239"/>
                  </a:gdLst>
                  <a:ahLst/>
                  <a:cxnLst>
                    <a:cxn ang="0">
                      <a:pos x="connsiteX0" y="connsiteY0"/>
                    </a:cxn>
                    <a:cxn ang="0">
                      <a:pos x="connsiteX1" y="connsiteY1"/>
                    </a:cxn>
                    <a:cxn ang="0">
                      <a:pos x="connsiteX2" y="connsiteY2"/>
                    </a:cxn>
                    <a:cxn ang="0">
                      <a:pos x="connsiteX3" y="connsiteY3"/>
                    </a:cxn>
                  </a:cxnLst>
                  <a:rect l="l" t="t" r="r" b="b"/>
                  <a:pathLst>
                    <a:path w="4217" h="5239">
                      <a:moveTo>
                        <a:pt x="0" y="0"/>
                      </a:moveTo>
                      <a:lnTo>
                        <a:pt x="4217" y="0"/>
                      </a:lnTo>
                      <a:lnTo>
                        <a:pt x="4217" y="5240"/>
                      </a:lnTo>
                      <a:lnTo>
                        <a:pt x="0" y="524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sp>
            <p:nvSpPr>
              <p:cNvPr id="522" name="Freeform: Shape 521">
                <a:extLst>
                  <a:ext uri="{FF2B5EF4-FFF2-40B4-BE49-F238E27FC236}">
                    <a16:creationId xmlns:a16="http://schemas.microsoft.com/office/drawing/2014/main" id="{394F65F2-C338-8285-9956-EABF0D2E713A}"/>
                  </a:ext>
                </a:extLst>
              </p:cNvPr>
              <p:cNvSpPr/>
              <p:nvPr/>
            </p:nvSpPr>
            <p:spPr>
              <a:xfrm>
                <a:off x="3047911" y="5482313"/>
                <a:ext cx="143393" cy="116427"/>
              </a:xfrm>
              <a:custGeom>
                <a:avLst/>
                <a:gdLst>
                  <a:gd name="connsiteX0" fmla="*/ 0 w 143393"/>
                  <a:gd name="connsiteY0" fmla="*/ 0 h 116427"/>
                  <a:gd name="connsiteX1" fmla="*/ 143393 w 143393"/>
                  <a:gd name="connsiteY1" fmla="*/ 0 h 116427"/>
                  <a:gd name="connsiteX2" fmla="*/ 143393 w 143393"/>
                  <a:gd name="connsiteY2" fmla="*/ 116427 h 116427"/>
                  <a:gd name="connsiteX3" fmla="*/ 0 w 143393"/>
                  <a:gd name="connsiteY3" fmla="*/ 116427 h 116427"/>
                </a:gdLst>
                <a:ahLst/>
                <a:cxnLst>
                  <a:cxn ang="0">
                    <a:pos x="connsiteX0" y="connsiteY0"/>
                  </a:cxn>
                  <a:cxn ang="0">
                    <a:pos x="connsiteX1" y="connsiteY1"/>
                  </a:cxn>
                  <a:cxn ang="0">
                    <a:pos x="connsiteX2" y="connsiteY2"/>
                  </a:cxn>
                  <a:cxn ang="0">
                    <a:pos x="connsiteX3" y="connsiteY3"/>
                  </a:cxn>
                </a:cxnLst>
                <a:rect l="l" t="t" r="r" b="b"/>
                <a:pathLst>
                  <a:path w="143393" h="116427">
                    <a:moveTo>
                      <a:pt x="0" y="0"/>
                    </a:moveTo>
                    <a:lnTo>
                      <a:pt x="143393" y="0"/>
                    </a:lnTo>
                    <a:lnTo>
                      <a:pt x="143393" y="116427"/>
                    </a:lnTo>
                    <a:lnTo>
                      <a:pt x="0" y="116427"/>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23" name="Freeform: Shape 522">
                <a:extLst>
                  <a:ext uri="{FF2B5EF4-FFF2-40B4-BE49-F238E27FC236}">
                    <a16:creationId xmlns:a16="http://schemas.microsoft.com/office/drawing/2014/main" id="{C1744562-8043-B756-9D88-FD09D751A761}"/>
                  </a:ext>
                </a:extLst>
              </p:cNvPr>
              <p:cNvSpPr/>
              <p:nvPr/>
            </p:nvSpPr>
            <p:spPr>
              <a:xfrm>
                <a:off x="3056729" y="5494071"/>
                <a:ext cx="125756" cy="31439"/>
              </a:xfrm>
              <a:custGeom>
                <a:avLst/>
                <a:gdLst>
                  <a:gd name="connsiteX0" fmla="*/ 0 w 125756"/>
                  <a:gd name="connsiteY0" fmla="*/ 0 h 31439"/>
                  <a:gd name="connsiteX1" fmla="*/ 125757 w 125756"/>
                  <a:gd name="connsiteY1" fmla="*/ 0 h 31439"/>
                  <a:gd name="connsiteX2" fmla="*/ 125757 w 125756"/>
                  <a:gd name="connsiteY2" fmla="*/ 31439 h 31439"/>
                  <a:gd name="connsiteX3" fmla="*/ 0 w 125756"/>
                  <a:gd name="connsiteY3" fmla="*/ 31439 h 31439"/>
                </a:gdLst>
                <a:ahLst/>
                <a:cxnLst>
                  <a:cxn ang="0">
                    <a:pos x="connsiteX0" y="connsiteY0"/>
                  </a:cxn>
                  <a:cxn ang="0">
                    <a:pos x="connsiteX1" y="connsiteY1"/>
                  </a:cxn>
                  <a:cxn ang="0">
                    <a:pos x="connsiteX2" y="connsiteY2"/>
                  </a:cxn>
                  <a:cxn ang="0">
                    <a:pos x="connsiteX3" y="connsiteY3"/>
                  </a:cxn>
                </a:cxnLst>
                <a:rect l="l" t="t" r="r" b="b"/>
                <a:pathLst>
                  <a:path w="125756" h="31439">
                    <a:moveTo>
                      <a:pt x="0" y="0"/>
                    </a:moveTo>
                    <a:lnTo>
                      <a:pt x="125757" y="0"/>
                    </a:lnTo>
                    <a:lnTo>
                      <a:pt x="125757" y="31439"/>
                    </a:lnTo>
                    <a:lnTo>
                      <a:pt x="0" y="3143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24" name="Freeform: Shape 523">
                <a:extLst>
                  <a:ext uri="{FF2B5EF4-FFF2-40B4-BE49-F238E27FC236}">
                    <a16:creationId xmlns:a16="http://schemas.microsoft.com/office/drawing/2014/main" id="{592DF132-B857-3C8E-DF2C-2F6AE5B8C49A}"/>
                  </a:ext>
                </a:extLst>
              </p:cNvPr>
              <p:cNvSpPr/>
              <p:nvPr/>
            </p:nvSpPr>
            <p:spPr>
              <a:xfrm>
                <a:off x="3056729" y="5528961"/>
                <a:ext cx="125756" cy="31439"/>
              </a:xfrm>
              <a:custGeom>
                <a:avLst/>
                <a:gdLst>
                  <a:gd name="connsiteX0" fmla="*/ 0 w 125756"/>
                  <a:gd name="connsiteY0" fmla="*/ 0 h 31439"/>
                  <a:gd name="connsiteX1" fmla="*/ 125757 w 125756"/>
                  <a:gd name="connsiteY1" fmla="*/ 0 h 31439"/>
                  <a:gd name="connsiteX2" fmla="*/ 125757 w 125756"/>
                  <a:gd name="connsiteY2" fmla="*/ 31439 h 31439"/>
                  <a:gd name="connsiteX3" fmla="*/ 0 w 125756"/>
                  <a:gd name="connsiteY3" fmla="*/ 31439 h 31439"/>
                </a:gdLst>
                <a:ahLst/>
                <a:cxnLst>
                  <a:cxn ang="0">
                    <a:pos x="connsiteX0" y="connsiteY0"/>
                  </a:cxn>
                  <a:cxn ang="0">
                    <a:pos x="connsiteX1" y="connsiteY1"/>
                  </a:cxn>
                  <a:cxn ang="0">
                    <a:pos x="connsiteX2" y="connsiteY2"/>
                  </a:cxn>
                  <a:cxn ang="0">
                    <a:pos x="connsiteX3" y="connsiteY3"/>
                  </a:cxn>
                </a:cxnLst>
                <a:rect l="l" t="t" r="r" b="b"/>
                <a:pathLst>
                  <a:path w="125756" h="31439">
                    <a:moveTo>
                      <a:pt x="0" y="0"/>
                    </a:moveTo>
                    <a:lnTo>
                      <a:pt x="125757" y="0"/>
                    </a:lnTo>
                    <a:lnTo>
                      <a:pt x="125757" y="31439"/>
                    </a:lnTo>
                    <a:lnTo>
                      <a:pt x="0" y="3143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25" name="Freeform: Shape 524">
                <a:extLst>
                  <a:ext uri="{FF2B5EF4-FFF2-40B4-BE49-F238E27FC236}">
                    <a16:creationId xmlns:a16="http://schemas.microsoft.com/office/drawing/2014/main" id="{DDE617D9-CD1E-8F3D-6D38-9D59C55190E5}"/>
                  </a:ext>
                </a:extLst>
              </p:cNvPr>
              <p:cNvSpPr/>
              <p:nvPr/>
            </p:nvSpPr>
            <p:spPr>
              <a:xfrm>
                <a:off x="3056729" y="5562956"/>
                <a:ext cx="125756" cy="19681"/>
              </a:xfrm>
              <a:custGeom>
                <a:avLst/>
                <a:gdLst>
                  <a:gd name="connsiteX0" fmla="*/ 0 w 125756"/>
                  <a:gd name="connsiteY0" fmla="*/ 0 h 19681"/>
                  <a:gd name="connsiteX1" fmla="*/ 125757 w 125756"/>
                  <a:gd name="connsiteY1" fmla="*/ 0 h 19681"/>
                  <a:gd name="connsiteX2" fmla="*/ 125757 w 125756"/>
                  <a:gd name="connsiteY2" fmla="*/ 19681 h 19681"/>
                  <a:gd name="connsiteX3" fmla="*/ 0 w 125756"/>
                  <a:gd name="connsiteY3" fmla="*/ 19681 h 19681"/>
                </a:gdLst>
                <a:ahLst/>
                <a:cxnLst>
                  <a:cxn ang="0">
                    <a:pos x="connsiteX0" y="connsiteY0"/>
                  </a:cxn>
                  <a:cxn ang="0">
                    <a:pos x="connsiteX1" y="connsiteY1"/>
                  </a:cxn>
                  <a:cxn ang="0">
                    <a:pos x="connsiteX2" y="connsiteY2"/>
                  </a:cxn>
                  <a:cxn ang="0">
                    <a:pos x="connsiteX3" y="connsiteY3"/>
                  </a:cxn>
                </a:cxnLst>
                <a:rect l="l" t="t" r="r" b="b"/>
                <a:pathLst>
                  <a:path w="125756" h="19681">
                    <a:moveTo>
                      <a:pt x="0" y="0"/>
                    </a:moveTo>
                    <a:lnTo>
                      <a:pt x="125757" y="0"/>
                    </a:lnTo>
                    <a:lnTo>
                      <a:pt x="125757" y="19681"/>
                    </a:lnTo>
                    <a:lnTo>
                      <a:pt x="0" y="19681"/>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nvGrpSpPr>
              <p:cNvPr id="526" name="Graphic 7">
                <a:extLst>
                  <a:ext uri="{FF2B5EF4-FFF2-40B4-BE49-F238E27FC236}">
                    <a16:creationId xmlns:a16="http://schemas.microsoft.com/office/drawing/2014/main" id="{89A55620-0C04-E166-8ECF-354BD9D57A79}"/>
                  </a:ext>
                </a:extLst>
              </p:cNvPr>
              <p:cNvGrpSpPr/>
              <p:nvPr/>
            </p:nvGrpSpPr>
            <p:grpSpPr>
              <a:xfrm>
                <a:off x="3065292" y="5498672"/>
                <a:ext cx="108503" cy="20320"/>
                <a:chOff x="3065292" y="5498672"/>
                <a:chExt cx="108503" cy="20320"/>
              </a:xfrm>
              <a:solidFill>
                <a:srgbClr val="8F5DA2"/>
              </a:solidFill>
            </p:grpSpPr>
            <p:sp>
              <p:nvSpPr>
                <p:cNvPr id="561" name="Freeform: Shape 560">
                  <a:extLst>
                    <a:ext uri="{FF2B5EF4-FFF2-40B4-BE49-F238E27FC236}">
                      <a16:creationId xmlns:a16="http://schemas.microsoft.com/office/drawing/2014/main" id="{42BDF74E-5B29-6C2F-1265-D1FB534F62DD}"/>
                    </a:ext>
                  </a:extLst>
                </p:cNvPr>
                <p:cNvSpPr/>
                <p:nvPr/>
              </p:nvSpPr>
              <p:spPr>
                <a:xfrm>
                  <a:off x="3091236" y="5498672"/>
                  <a:ext cx="82559" cy="20320"/>
                </a:xfrm>
                <a:custGeom>
                  <a:avLst/>
                  <a:gdLst>
                    <a:gd name="connsiteX0" fmla="*/ 82560 w 82559"/>
                    <a:gd name="connsiteY0" fmla="*/ 4090 h 20320"/>
                    <a:gd name="connsiteX1" fmla="*/ 82560 w 82559"/>
                    <a:gd name="connsiteY1" fmla="*/ 0 h 20320"/>
                    <a:gd name="connsiteX2" fmla="*/ 0 w 82559"/>
                    <a:gd name="connsiteY2" fmla="*/ 0 h 20320"/>
                    <a:gd name="connsiteX3" fmla="*/ 0 w 82559"/>
                    <a:gd name="connsiteY3" fmla="*/ 4345 h 20320"/>
                    <a:gd name="connsiteX4" fmla="*/ 3451 w 82559"/>
                    <a:gd name="connsiteY4" fmla="*/ 4345 h 20320"/>
                    <a:gd name="connsiteX5" fmla="*/ 3451 w 82559"/>
                    <a:gd name="connsiteY5" fmla="*/ 8435 h 20320"/>
                    <a:gd name="connsiteX6" fmla="*/ 0 w 82559"/>
                    <a:gd name="connsiteY6" fmla="*/ 8435 h 20320"/>
                    <a:gd name="connsiteX7" fmla="*/ 0 w 82559"/>
                    <a:gd name="connsiteY7" fmla="*/ 12780 h 20320"/>
                    <a:gd name="connsiteX8" fmla="*/ 3451 w 82559"/>
                    <a:gd name="connsiteY8" fmla="*/ 12780 h 20320"/>
                    <a:gd name="connsiteX9" fmla="*/ 3451 w 82559"/>
                    <a:gd name="connsiteY9" fmla="*/ 17381 h 20320"/>
                    <a:gd name="connsiteX10" fmla="*/ 7796 w 82559"/>
                    <a:gd name="connsiteY10" fmla="*/ 17381 h 20320"/>
                    <a:gd name="connsiteX11" fmla="*/ 7796 w 82559"/>
                    <a:gd name="connsiteY11" fmla="*/ 4345 h 20320"/>
                    <a:gd name="connsiteX12" fmla="*/ 23132 w 82559"/>
                    <a:gd name="connsiteY12" fmla="*/ 4345 h 20320"/>
                    <a:gd name="connsiteX13" fmla="*/ 23132 w 82559"/>
                    <a:gd name="connsiteY13" fmla="*/ 15720 h 20320"/>
                    <a:gd name="connsiteX14" fmla="*/ 27477 w 82559"/>
                    <a:gd name="connsiteY14" fmla="*/ 15720 h 20320"/>
                    <a:gd name="connsiteX15" fmla="*/ 27477 w 82559"/>
                    <a:gd name="connsiteY15" fmla="*/ 4345 h 20320"/>
                    <a:gd name="connsiteX16" fmla="*/ 40385 w 82559"/>
                    <a:gd name="connsiteY16" fmla="*/ 4345 h 20320"/>
                    <a:gd name="connsiteX17" fmla="*/ 40385 w 82559"/>
                    <a:gd name="connsiteY17" fmla="*/ 15720 h 20320"/>
                    <a:gd name="connsiteX18" fmla="*/ 44730 w 82559"/>
                    <a:gd name="connsiteY18" fmla="*/ 15720 h 20320"/>
                    <a:gd name="connsiteX19" fmla="*/ 44730 w 82559"/>
                    <a:gd name="connsiteY19" fmla="*/ 4345 h 20320"/>
                    <a:gd name="connsiteX20" fmla="*/ 53421 w 82559"/>
                    <a:gd name="connsiteY20" fmla="*/ 4345 h 20320"/>
                    <a:gd name="connsiteX21" fmla="*/ 53421 w 82559"/>
                    <a:gd name="connsiteY21" fmla="*/ 8435 h 20320"/>
                    <a:gd name="connsiteX22" fmla="*/ 61728 w 82559"/>
                    <a:gd name="connsiteY22" fmla="*/ 8435 h 20320"/>
                    <a:gd name="connsiteX23" fmla="*/ 61728 w 82559"/>
                    <a:gd name="connsiteY23" fmla="*/ 20320 h 20320"/>
                    <a:gd name="connsiteX24" fmla="*/ 66073 w 82559"/>
                    <a:gd name="connsiteY24" fmla="*/ 20320 h 20320"/>
                    <a:gd name="connsiteX25" fmla="*/ 66073 w 82559"/>
                    <a:gd name="connsiteY25" fmla="*/ 8435 h 20320"/>
                    <a:gd name="connsiteX26" fmla="*/ 78215 w 82559"/>
                    <a:gd name="connsiteY26" fmla="*/ 8435 h 20320"/>
                    <a:gd name="connsiteX27" fmla="*/ 78215 w 82559"/>
                    <a:gd name="connsiteY27" fmla="*/ 20320 h 20320"/>
                    <a:gd name="connsiteX28" fmla="*/ 82560 w 82559"/>
                    <a:gd name="connsiteY28" fmla="*/ 20320 h 20320"/>
                    <a:gd name="connsiteX29" fmla="*/ 82560 w 82559"/>
                    <a:gd name="connsiteY29" fmla="*/ 4090 h 20320"/>
                    <a:gd name="connsiteX30" fmla="*/ 82560 w 82559"/>
                    <a:gd name="connsiteY30" fmla="*/ 4090 h 2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2559" h="20320">
                      <a:moveTo>
                        <a:pt x="82560" y="4090"/>
                      </a:moveTo>
                      <a:lnTo>
                        <a:pt x="82560" y="0"/>
                      </a:lnTo>
                      <a:lnTo>
                        <a:pt x="0" y="0"/>
                      </a:lnTo>
                      <a:lnTo>
                        <a:pt x="0" y="4345"/>
                      </a:lnTo>
                      <a:lnTo>
                        <a:pt x="3451" y="4345"/>
                      </a:lnTo>
                      <a:lnTo>
                        <a:pt x="3451" y="8435"/>
                      </a:lnTo>
                      <a:lnTo>
                        <a:pt x="0" y="8435"/>
                      </a:lnTo>
                      <a:lnTo>
                        <a:pt x="0" y="12780"/>
                      </a:lnTo>
                      <a:lnTo>
                        <a:pt x="3451" y="12780"/>
                      </a:lnTo>
                      <a:lnTo>
                        <a:pt x="3451" y="17381"/>
                      </a:lnTo>
                      <a:lnTo>
                        <a:pt x="7796" y="17381"/>
                      </a:lnTo>
                      <a:lnTo>
                        <a:pt x="7796" y="4345"/>
                      </a:lnTo>
                      <a:lnTo>
                        <a:pt x="23132" y="4345"/>
                      </a:lnTo>
                      <a:lnTo>
                        <a:pt x="23132" y="15720"/>
                      </a:lnTo>
                      <a:lnTo>
                        <a:pt x="27477" y="15720"/>
                      </a:lnTo>
                      <a:lnTo>
                        <a:pt x="27477" y="4345"/>
                      </a:lnTo>
                      <a:lnTo>
                        <a:pt x="40385" y="4345"/>
                      </a:lnTo>
                      <a:lnTo>
                        <a:pt x="40385" y="15720"/>
                      </a:lnTo>
                      <a:lnTo>
                        <a:pt x="44730" y="15720"/>
                      </a:lnTo>
                      <a:lnTo>
                        <a:pt x="44730" y="4345"/>
                      </a:lnTo>
                      <a:lnTo>
                        <a:pt x="53421" y="4345"/>
                      </a:lnTo>
                      <a:lnTo>
                        <a:pt x="53421" y="8435"/>
                      </a:lnTo>
                      <a:lnTo>
                        <a:pt x="61728" y="8435"/>
                      </a:lnTo>
                      <a:lnTo>
                        <a:pt x="61728" y="20320"/>
                      </a:lnTo>
                      <a:lnTo>
                        <a:pt x="66073" y="20320"/>
                      </a:lnTo>
                      <a:lnTo>
                        <a:pt x="66073" y="8435"/>
                      </a:lnTo>
                      <a:lnTo>
                        <a:pt x="78215" y="8435"/>
                      </a:lnTo>
                      <a:lnTo>
                        <a:pt x="78215" y="20320"/>
                      </a:lnTo>
                      <a:lnTo>
                        <a:pt x="82560" y="20320"/>
                      </a:lnTo>
                      <a:lnTo>
                        <a:pt x="82560" y="4090"/>
                      </a:lnTo>
                      <a:lnTo>
                        <a:pt x="82560" y="40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2" name="Freeform: Shape 561">
                  <a:extLst>
                    <a:ext uri="{FF2B5EF4-FFF2-40B4-BE49-F238E27FC236}">
                      <a16:creationId xmlns:a16="http://schemas.microsoft.com/office/drawing/2014/main" id="{EC216575-37E9-4BD3-AD7B-1D761BD0DAA7}"/>
                    </a:ext>
                  </a:extLst>
                </p:cNvPr>
                <p:cNvSpPr/>
                <p:nvPr/>
              </p:nvSpPr>
              <p:spPr>
                <a:xfrm>
                  <a:off x="3140950" y="5513625"/>
                  <a:ext cx="4345" cy="3961"/>
                </a:xfrm>
                <a:custGeom>
                  <a:avLst/>
                  <a:gdLst>
                    <a:gd name="connsiteX0" fmla="*/ 0 w 4345"/>
                    <a:gd name="connsiteY0" fmla="*/ 0 h 3961"/>
                    <a:gd name="connsiteX1" fmla="*/ 4345 w 4345"/>
                    <a:gd name="connsiteY1" fmla="*/ 0 h 3961"/>
                    <a:gd name="connsiteX2" fmla="*/ 4345 w 4345"/>
                    <a:gd name="connsiteY2" fmla="*/ 3962 h 3961"/>
                    <a:gd name="connsiteX3" fmla="*/ 0 w 4345"/>
                    <a:gd name="connsiteY3" fmla="*/ 3962 h 3961"/>
                  </a:gdLst>
                  <a:ahLst/>
                  <a:cxnLst>
                    <a:cxn ang="0">
                      <a:pos x="connsiteX0" y="connsiteY0"/>
                    </a:cxn>
                    <a:cxn ang="0">
                      <a:pos x="connsiteX1" y="connsiteY1"/>
                    </a:cxn>
                    <a:cxn ang="0">
                      <a:pos x="connsiteX2" y="connsiteY2"/>
                    </a:cxn>
                    <a:cxn ang="0">
                      <a:pos x="connsiteX3" y="connsiteY3"/>
                    </a:cxn>
                  </a:cxnLst>
                  <a:rect l="l" t="t" r="r" b="b"/>
                  <a:pathLst>
                    <a:path w="4345" h="3961">
                      <a:moveTo>
                        <a:pt x="0" y="0"/>
                      </a:moveTo>
                      <a:lnTo>
                        <a:pt x="4345" y="0"/>
                      </a:lnTo>
                      <a:lnTo>
                        <a:pt x="4345" y="3962"/>
                      </a:lnTo>
                      <a:lnTo>
                        <a:pt x="0" y="39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3" name="Freeform: Shape 562">
                  <a:extLst>
                    <a:ext uri="{FF2B5EF4-FFF2-40B4-BE49-F238E27FC236}">
                      <a16:creationId xmlns:a16="http://schemas.microsoft.com/office/drawing/2014/main" id="{9B4E44D7-951E-CA4B-92F2-E0749816B3E8}"/>
                    </a:ext>
                  </a:extLst>
                </p:cNvPr>
                <p:cNvSpPr/>
                <p:nvPr/>
              </p:nvSpPr>
              <p:spPr>
                <a:xfrm>
                  <a:off x="3160504" y="5511963"/>
                  <a:ext cx="3195" cy="3195"/>
                </a:xfrm>
                <a:custGeom>
                  <a:avLst/>
                  <a:gdLst>
                    <a:gd name="connsiteX0" fmla="*/ 0 w 3195"/>
                    <a:gd name="connsiteY0" fmla="*/ 0 h 3195"/>
                    <a:gd name="connsiteX1" fmla="*/ 3195 w 3195"/>
                    <a:gd name="connsiteY1" fmla="*/ 0 h 3195"/>
                    <a:gd name="connsiteX2" fmla="*/ 3195 w 3195"/>
                    <a:gd name="connsiteY2" fmla="*/ 3195 h 3195"/>
                    <a:gd name="connsiteX3" fmla="*/ 0 w 3195"/>
                    <a:gd name="connsiteY3" fmla="*/ 3195 h 3195"/>
                  </a:gdLst>
                  <a:ahLst/>
                  <a:cxnLst>
                    <a:cxn ang="0">
                      <a:pos x="connsiteX0" y="connsiteY0"/>
                    </a:cxn>
                    <a:cxn ang="0">
                      <a:pos x="connsiteX1" y="connsiteY1"/>
                    </a:cxn>
                    <a:cxn ang="0">
                      <a:pos x="connsiteX2" y="connsiteY2"/>
                    </a:cxn>
                    <a:cxn ang="0">
                      <a:pos x="connsiteX3" y="connsiteY3"/>
                    </a:cxn>
                  </a:cxnLst>
                  <a:rect l="l" t="t" r="r" b="b"/>
                  <a:pathLst>
                    <a:path w="3195" h="3195">
                      <a:moveTo>
                        <a:pt x="0" y="0"/>
                      </a:moveTo>
                      <a:lnTo>
                        <a:pt x="3195" y="0"/>
                      </a:lnTo>
                      <a:lnTo>
                        <a:pt x="3195" y="3195"/>
                      </a:lnTo>
                      <a:lnTo>
                        <a:pt x="0" y="319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4" name="Freeform: Shape 563">
                  <a:extLst>
                    <a:ext uri="{FF2B5EF4-FFF2-40B4-BE49-F238E27FC236}">
                      <a16:creationId xmlns:a16="http://schemas.microsoft.com/office/drawing/2014/main" id="{4AD336C7-A70B-5B55-6503-731C517A86F2}"/>
                    </a:ext>
                  </a:extLst>
                </p:cNvPr>
                <p:cNvSpPr/>
                <p:nvPr/>
              </p:nvSpPr>
              <p:spPr>
                <a:xfrm>
                  <a:off x="3121269" y="5511580"/>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5" name="Freeform: Shape 564">
                  <a:extLst>
                    <a:ext uri="{FF2B5EF4-FFF2-40B4-BE49-F238E27FC236}">
                      <a16:creationId xmlns:a16="http://schemas.microsoft.com/office/drawing/2014/main" id="{E9BF60C5-A4A7-932B-BEAB-C70AF3F77070}"/>
                    </a:ext>
                  </a:extLst>
                </p:cNvPr>
                <p:cNvSpPr/>
                <p:nvPr/>
              </p:nvSpPr>
              <p:spPr>
                <a:xfrm>
                  <a:off x="3119608" y="5503784"/>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6" name="Freeform: Shape 565">
                  <a:extLst>
                    <a:ext uri="{FF2B5EF4-FFF2-40B4-BE49-F238E27FC236}">
                      <a16:creationId xmlns:a16="http://schemas.microsoft.com/office/drawing/2014/main" id="{64AEA80D-3312-44B5-FE3E-9906CBC67B46}"/>
                    </a:ext>
                  </a:extLst>
                </p:cNvPr>
                <p:cNvSpPr/>
                <p:nvPr/>
              </p:nvSpPr>
              <p:spPr>
                <a:xfrm>
                  <a:off x="3073471" y="5503273"/>
                  <a:ext cx="12907" cy="8307"/>
                </a:xfrm>
                <a:custGeom>
                  <a:avLst/>
                  <a:gdLst>
                    <a:gd name="connsiteX0" fmla="*/ 0 w 12907"/>
                    <a:gd name="connsiteY0" fmla="*/ 0 h 8307"/>
                    <a:gd name="connsiteX1" fmla="*/ 12908 w 12907"/>
                    <a:gd name="connsiteY1" fmla="*/ 0 h 8307"/>
                    <a:gd name="connsiteX2" fmla="*/ 12908 w 12907"/>
                    <a:gd name="connsiteY2" fmla="*/ 8307 h 8307"/>
                    <a:gd name="connsiteX3" fmla="*/ 0 w 12907"/>
                    <a:gd name="connsiteY3" fmla="*/ 8307 h 8307"/>
                  </a:gdLst>
                  <a:ahLst/>
                  <a:cxnLst>
                    <a:cxn ang="0">
                      <a:pos x="connsiteX0" y="connsiteY0"/>
                    </a:cxn>
                    <a:cxn ang="0">
                      <a:pos x="connsiteX1" y="connsiteY1"/>
                    </a:cxn>
                    <a:cxn ang="0">
                      <a:pos x="connsiteX2" y="connsiteY2"/>
                    </a:cxn>
                    <a:cxn ang="0">
                      <a:pos x="connsiteX3" y="connsiteY3"/>
                    </a:cxn>
                  </a:cxnLst>
                  <a:rect l="l" t="t" r="r" b="b"/>
                  <a:pathLst>
                    <a:path w="12907" h="8307">
                      <a:moveTo>
                        <a:pt x="0" y="0"/>
                      </a:moveTo>
                      <a:lnTo>
                        <a:pt x="12908" y="0"/>
                      </a:lnTo>
                      <a:lnTo>
                        <a:pt x="12908"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7" name="Freeform: Shape 566">
                  <a:extLst>
                    <a:ext uri="{FF2B5EF4-FFF2-40B4-BE49-F238E27FC236}">
                      <a16:creationId xmlns:a16="http://schemas.microsoft.com/office/drawing/2014/main" id="{260A82BF-7C87-3C65-A89E-B079ED7F691E}"/>
                    </a:ext>
                  </a:extLst>
                </p:cNvPr>
                <p:cNvSpPr/>
                <p:nvPr/>
              </p:nvSpPr>
              <p:spPr>
                <a:xfrm>
                  <a:off x="3065292" y="5503273"/>
                  <a:ext cx="4345" cy="8307"/>
                </a:xfrm>
                <a:custGeom>
                  <a:avLst/>
                  <a:gdLst>
                    <a:gd name="connsiteX0" fmla="*/ 0 w 4345"/>
                    <a:gd name="connsiteY0" fmla="*/ 0 h 8307"/>
                    <a:gd name="connsiteX1" fmla="*/ 4345 w 4345"/>
                    <a:gd name="connsiteY1" fmla="*/ 0 h 8307"/>
                    <a:gd name="connsiteX2" fmla="*/ 4345 w 4345"/>
                    <a:gd name="connsiteY2" fmla="*/ 8307 h 8307"/>
                    <a:gd name="connsiteX3" fmla="*/ 0 w 4345"/>
                    <a:gd name="connsiteY3" fmla="*/ 8307 h 8307"/>
                  </a:gdLst>
                  <a:ahLst/>
                  <a:cxnLst>
                    <a:cxn ang="0">
                      <a:pos x="connsiteX0" y="connsiteY0"/>
                    </a:cxn>
                    <a:cxn ang="0">
                      <a:pos x="connsiteX1" y="connsiteY1"/>
                    </a:cxn>
                    <a:cxn ang="0">
                      <a:pos x="connsiteX2" y="connsiteY2"/>
                    </a:cxn>
                    <a:cxn ang="0">
                      <a:pos x="connsiteX3" y="connsiteY3"/>
                    </a:cxn>
                  </a:cxnLst>
                  <a:rect l="l" t="t" r="r" b="b"/>
                  <a:pathLst>
                    <a:path w="4345" h="8307">
                      <a:moveTo>
                        <a:pt x="0" y="0"/>
                      </a:moveTo>
                      <a:lnTo>
                        <a:pt x="4345" y="0"/>
                      </a:lnTo>
                      <a:lnTo>
                        <a:pt x="4345"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27" name="Graphic 7">
                <a:extLst>
                  <a:ext uri="{FF2B5EF4-FFF2-40B4-BE49-F238E27FC236}">
                    <a16:creationId xmlns:a16="http://schemas.microsoft.com/office/drawing/2014/main" id="{6BDE17F5-192C-92E1-29F6-77086FABBC3B}"/>
                  </a:ext>
                </a:extLst>
              </p:cNvPr>
              <p:cNvGrpSpPr/>
              <p:nvPr/>
            </p:nvGrpSpPr>
            <p:grpSpPr>
              <a:xfrm>
                <a:off x="3065292" y="5533434"/>
                <a:ext cx="108503" cy="20320"/>
                <a:chOff x="3065292" y="5533434"/>
                <a:chExt cx="108503" cy="20320"/>
              </a:xfrm>
              <a:solidFill>
                <a:srgbClr val="8F5DA2"/>
              </a:solidFill>
            </p:grpSpPr>
            <p:sp>
              <p:nvSpPr>
                <p:cNvPr id="554" name="Freeform: Shape 553">
                  <a:extLst>
                    <a:ext uri="{FF2B5EF4-FFF2-40B4-BE49-F238E27FC236}">
                      <a16:creationId xmlns:a16="http://schemas.microsoft.com/office/drawing/2014/main" id="{CC0F70DC-04AB-B34D-1FEF-0EEE92D35205}"/>
                    </a:ext>
                  </a:extLst>
                </p:cNvPr>
                <p:cNvSpPr/>
                <p:nvPr/>
              </p:nvSpPr>
              <p:spPr>
                <a:xfrm>
                  <a:off x="3091236" y="5533434"/>
                  <a:ext cx="82559" cy="20320"/>
                </a:xfrm>
                <a:custGeom>
                  <a:avLst/>
                  <a:gdLst>
                    <a:gd name="connsiteX0" fmla="*/ 82560 w 82559"/>
                    <a:gd name="connsiteY0" fmla="*/ 4217 h 20320"/>
                    <a:gd name="connsiteX1" fmla="*/ 82560 w 82559"/>
                    <a:gd name="connsiteY1" fmla="*/ 0 h 20320"/>
                    <a:gd name="connsiteX2" fmla="*/ 0 w 82559"/>
                    <a:gd name="connsiteY2" fmla="*/ 0 h 20320"/>
                    <a:gd name="connsiteX3" fmla="*/ 0 w 82559"/>
                    <a:gd name="connsiteY3" fmla="*/ 4345 h 20320"/>
                    <a:gd name="connsiteX4" fmla="*/ 3451 w 82559"/>
                    <a:gd name="connsiteY4" fmla="*/ 4345 h 20320"/>
                    <a:gd name="connsiteX5" fmla="*/ 3451 w 82559"/>
                    <a:gd name="connsiteY5" fmla="*/ 8435 h 20320"/>
                    <a:gd name="connsiteX6" fmla="*/ 0 w 82559"/>
                    <a:gd name="connsiteY6" fmla="*/ 8435 h 20320"/>
                    <a:gd name="connsiteX7" fmla="*/ 0 w 82559"/>
                    <a:gd name="connsiteY7" fmla="*/ 12780 h 20320"/>
                    <a:gd name="connsiteX8" fmla="*/ 3451 w 82559"/>
                    <a:gd name="connsiteY8" fmla="*/ 12780 h 20320"/>
                    <a:gd name="connsiteX9" fmla="*/ 3451 w 82559"/>
                    <a:gd name="connsiteY9" fmla="*/ 17381 h 20320"/>
                    <a:gd name="connsiteX10" fmla="*/ 7796 w 82559"/>
                    <a:gd name="connsiteY10" fmla="*/ 17381 h 20320"/>
                    <a:gd name="connsiteX11" fmla="*/ 7796 w 82559"/>
                    <a:gd name="connsiteY11" fmla="*/ 4345 h 20320"/>
                    <a:gd name="connsiteX12" fmla="*/ 23132 w 82559"/>
                    <a:gd name="connsiteY12" fmla="*/ 4345 h 20320"/>
                    <a:gd name="connsiteX13" fmla="*/ 23132 w 82559"/>
                    <a:gd name="connsiteY13" fmla="*/ 15720 h 20320"/>
                    <a:gd name="connsiteX14" fmla="*/ 27477 w 82559"/>
                    <a:gd name="connsiteY14" fmla="*/ 15720 h 20320"/>
                    <a:gd name="connsiteX15" fmla="*/ 27477 w 82559"/>
                    <a:gd name="connsiteY15" fmla="*/ 4345 h 20320"/>
                    <a:gd name="connsiteX16" fmla="*/ 40385 w 82559"/>
                    <a:gd name="connsiteY16" fmla="*/ 4345 h 20320"/>
                    <a:gd name="connsiteX17" fmla="*/ 40385 w 82559"/>
                    <a:gd name="connsiteY17" fmla="*/ 15720 h 20320"/>
                    <a:gd name="connsiteX18" fmla="*/ 44730 w 82559"/>
                    <a:gd name="connsiteY18" fmla="*/ 15720 h 20320"/>
                    <a:gd name="connsiteX19" fmla="*/ 44730 w 82559"/>
                    <a:gd name="connsiteY19" fmla="*/ 4345 h 20320"/>
                    <a:gd name="connsiteX20" fmla="*/ 53421 w 82559"/>
                    <a:gd name="connsiteY20" fmla="*/ 4345 h 20320"/>
                    <a:gd name="connsiteX21" fmla="*/ 53421 w 82559"/>
                    <a:gd name="connsiteY21" fmla="*/ 8563 h 20320"/>
                    <a:gd name="connsiteX22" fmla="*/ 61728 w 82559"/>
                    <a:gd name="connsiteY22" fmla="*/ 8563 h 20320"/>
                    <a:gd name="connsiteX23" fmla="*/ 61728 w 82559"/>
                    <a:gd name="connsiteY23" fmla="*/ 20320 h 20320"/>
                    <a:gd name="connsiteX24" fmla="*/ 66073 w 82559"/>
                    <a:gd name="connsiteY24" fmla="*/ 20320 h 20320"/>
                    <a:gd name="connsiteX25" fmla="*/ 66073 w 82559"/>
                    <a:gd name="connsiteY25" fmla="*/ 8563 h 20320"/>
                    <a:gd name="connsiteX26" fmla="*/ 78215 w 82559"/>
                    <a:gd name="connsiteY26" fmla="*/ 8563 h 20320"/>
                    <a:gd name="connsiteX27" fmla="*/ 78215 w 82559"/>
                    <a:gd name="connsiteY27" fmla="*/ 20320 h 20320"/>
                    <a:gd name="connsiteX28" fmla="*/ 82560 w 82559"/>
                    <a:gd name="connsiteY28" fmla="*/ 20320 h 20320"/>
                    <a:gd name="connsiteX29" fmla="*/ 82560 w 82559"/>
                    <a:gd name="connsiteY29" fmla="*/ 4217 h 20320"/>
                    <a:gd name="connsiteX30" fmla="*/ 82560 w 82559"/>
                    <a:gd name="connsiteY30" fmla="*/ 4217 h 2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2559" h="20320">
                      <a:moveTo>
                        <a:pt x="82560" y="4217"/>
                      </a:moveTo>
                      <a:lnTo>
                        <a:pt x="82560" y="0"/>
                      </a:lnTo>
                      <a:lnTo>
                        <a:pt x="0" y="0"/>
                      </a:lnTo>
                      <a:lnTo>
                        <a:pt x="0" y="4345"/>
                      </a:lnTo>
                      <a:lnTo>
                        <a:pt x="3451" y="4345"/>
                      </a:lnTo>
                      <a:lnTo>
                        <a:pt x="3451" y="8435"/>
                      </a:lnTo>
                      <a:lnTo>
                        <a:pt x="0" y="8435"/>
                      </a:lnTo>
                      <a:lnTo>
                        <a:pt x="0" y="12780"/>
                      </a:lnTo>
                      <a:lnTo>
                        <a:pt x="3451" y="12780"/>
                      </a:lnTo>
                      <a:lnTo>
                        <a:pt x="3451" y="17381"/>
                      </a:lnTo>
                      <a:lnTo>
                        <a:pt x="7796" y="17381"/>
                      </a:lnTo>
                      <a:lnTo>
                        <a:pt x="7796" y="4345"/>
                      </a:lnTo>
                      <a:lnTo>
                        <a:pt x="23132" y="4345"/>
                      </a:lnTo>
                      <a:lnTo>
                        <a:pt x="23132" y="15720"/>
                      </a:lnTo>
                      <a:lnTo>
                        <a:pt x="27477" y="15720"/>
                      </a:lnTo>
                      <a:lnTo>
                        <a:pt x="27477" y="4345"/>
                      </a:lnTo>
                      <a:lnTo>
                        <a:pt x="40385" y="4345"/>
                      </a:lnTo>
                      <a:lnTo>
                        <a:pt x="40385" y="15720"/>
                      </a:lnTo>
                      <a:lnTo>
                        <a:pt x="44730" y="15720"/>
                      </a:lnTo>
                      <a:lnTo>
                        <a:pt x="44730" y="4345"/>
                      </a:lnTo>
                      <a:lnTo>
                        <a:pt x="53421" y="4345"/>
                      </a:lnTo>
                      <a:lnTo>
                        <a:pt x="53421" y="8563"/>
                      </a:lnTo>
                      <a:lnTo>
                        <a:pt x="61728" y="8563"/>
                      </a:lnTo>
                      <a:lnTo>
                        <a:pt x="61728" y="20320"/>
                      </a:lnTo>
                      <a:lnTo>
                        <a:pt x="66073" y="20320"/>
                      </a:lnTo>
                      <a:lnTo>
                        <a:pt x="66073" y="8563"/>
                      </a:lnTo>
                      <a:lnTo>
                        <a:pt x="78215" y="8563"/>
                      </a:lnTo>
                      <a:lnTo>
                        <a:pt x="78215" y="20320"/>
                      </a:lnTo>
                      <a:lnTo>
                        <a:pt x="82560" y="20320"/>
                      </a:lnTo>
                      <a:lnTo>
                        <a:pt x="82560" y="4217"/>
                      </a:lnTo>
                      <a:lnTo>
                        <a:pt x="82560" y="421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5" name="Freeform: Shape 554">
                  <a:extLst>
                    <a:ext uri="{FF2B5EF4-FFF2-40B4-BE49-F238E27FC236}">
                      <a16:creationId xmlns:a16="http://schemas.microsoft.com/office/drawing/2014/main" id="{4739DFC5-00FB-BAC6-2042-95140D1476C0}"/>
                    </a:ext>
                  </a:extLst>
                </p:cNvPr>
                <p:cNvSpPr/>
                <p:nvPr/>
              </p:nvSpPr>
              <p:spPr>
                <a:xfrm>
                  <a:off x="3140950" y="5548514"/>
                  <a:ext cx="4345" cy="3961"/>
                </a:xfrm>
                <a:custGeom>
                  <a:avLst/>
                  <a:gdLst>
                    <a:gd name="connsiteX0" fmla="*/ 0 w 4345"/>
                    <a:gd name="connsiteY0" fmla="*/ 0 h 3961"/>
                    <a:gd name="connsiteX1" fmla="*/ 4345 w 4345"/>
                    <a:gd name="connsiteY1" fmla="*/ 0 h 3961"/>
                    <a:gd name="connsiteX2" fmla="*/ 4345 w 4345"/>
                    <a:gd name="connsiteY2" fmla="*/ 3962 h 3961"/>
                    <a:gd name="connsiteX3" fmla="*/ 0 w 4345"/>
                    <a:gd name="connsiteY3" fmla="*/ 3962 h 3961"/>
                  </a:gdLst>
                  <a:ahLst/>
                  <a:cxnLst>
                    <a:cxn ang="0">
                      <a:pos x="connsiteX0" y="connsiteY0"/>
                    </a:cxn>
                    <a:cxn ang="0">
                      <a:pos x="connsiteX1" y="connsiteY1"/>
                    </a:cxn>
                    <a:cxn ang="0">
                      <a:pos x="connsiteX2" y="connsiteY2"/>
                    </a:cxn>
                    <a:cxn ang="0">
                      <a:pos x="connsiteX3" y="connsiteY3"/>
                    </a:cxn>
                  </a:cxnLst>
                  <a:rect l="l" t="t" r="r" b="b"/>
                  <a:pathLst>
                    <a:path w="4345" h="3961">
                      <a:moveTo>
                        <a:pt x="0" y="0"/>
                      </a:moveTo>
                      <a:lnTo>
                        <a:pt x="4345" y="0"/>
                      </a:lnTo>
                      <a:lnTo>
                        <a:pt x="4345" y="3962"/>
                      </a:lnTo>
                      <a:lnTo>
                        <a:pt x="0" y="39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6" name="Freeform: Shape 555">
                  <a:extLst>
                    <a:ext uri="{FF2B5EF4-FFF2-40B4-BE49-F238E27FC236}">
                      <a16:creationId xmlns:a16="http://schemas.microsoft.com/office/drawing/2014/main" id="{D7142C09-BA1B-462A-2CBE-0BBB92973B8E}"/>
                    </a:ext>
                  </a:extLst>
                </p:cNvPr>
                <p:cNvSpPr/>
                <p:nvPr/>
              </p:nvSpPr>
              <p:spPr>
                <a:xfrm>
                  <a:off x="3160504" y="5546725"/>
                  <a:ext cx="3195" cy="3195"/>
                </a:xfrm>
                <a:custGeom>
                  <a:avLst/>
                  <a:gdLst>
                    <a:gd name="connsiteX0" fmla="*/ 0 w 3195"/>
                    <a:gd name="connsiteY0" fmla="*/ 0 h 3195"/>
                    <a:gd name="connsiteX1" fmla="*/ 3195 w 3195"/>
                    <a:gd name="connsiteY1" fmla="*/ 0 h 3195"/>
                    <a:gd name="connsiteX2" fmla="*/ 3195 w 3195"/>
                    <a:gd name="connsiteY2" fmla="*/ 3195 h 3195"/>
                    <a:gd name="connsiteX3" fmla="*/ 0 w 3195"/>
                    <a:gd name="connsiteY3" fmla="*/ 3195 h 3195"/>
                  </a:gdLst>
                  <a:ahLst/>
                  <a:cxnLst>
                    <a:cxn ang="0">
                      <a:pos x="connsiteX0" y="connsiteY0"/>
                    </a:cxn>
                    <a:cxn ang="0">
                      <a:pos x="connsiteX1" y="connsiteY1"/>
                    </a:cxn>
                    <a:cxn ang="0">
                      <a:pos x="connsiteX2" y="connsiteY2"/>
                    </a:cxn>
                    <a:cxn ang="0">
                      <a:pos x="connsiteX3" y="connsiteY3"/>
                    </a:cxn>
                  </a:cxnLst>
                  <a:rect l="l" t="t" r="r" b="b"/>
                  <a:pathLst>
                    <a:path w="3195" h="3195">
                      <a:moveTo>
                        <a:pt x="0" y="0"/>
                      </a:moveTo>
                      <a:lnTo>
                        <a:pt x="3195" y="0"/>
                      </a:lnTo>
                      <a:lnTo>
                        <a:pt x="3195" y="3195"/>
                      </a:lnTo>
                      <a:lnTo>
                        <a:pt x="0" y="319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7" name="Freeform: Shape 556">
                  <a:extLst>
                    <a:ext uri="{FF2B5EF4-FFF2-40B4-BE49-F238E27FC236}">
                      <a16:creationId xmlns:a16="http://schemas.microsoft.com/office/drawing/2014/main" id="{15B0C6A9-718B-75EE-1583-C31343606801}"/>
                    </a:ext>
                  </a:extLst>
                </p:cNvPr>
                <p:cNvSpPr/>
                <p:nvPr/>
              </p:nvSpPr>
              <p:spPr>
                <a:xfrm>
                  <a:off x="3121269" y="5546342"/>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8" name="Freeform: Shape 557">
                  <a:extLst>
                    <a:ext uri="{FF2B5EF4-FFF2-40B4-BE49-F238E27FC236}">
                      <a16:creationId xmlns:a16="http://schemas.microsoft.com/office/drawing/2014/main" id="{206521D0-54C0-7CBA-ACDD-C0B225A4232F}"/>
                    </a:ext>
                  </a:extLst>
                </p:cNvPr>
                <p:cNvSpPr/>
                <p:nvPr/>
              </p:nvSpPr>
              <p:spPr>
                <a:xfrm>
                  <a:off x="3119608" y="5538674"/>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9" name="Freeform: Shape 558">
                  <a:extLst>
                    <a:ext uri="{FF2B5EF4-FFF2-40B4-BE49-F238E27FC236}">
                      <a16:creationId xmlns:a16="http://schemas.microsoft.com/office/drawing/2014/main" id="{90DB17F6-5C43-EA70-56A5-0D1E878882D5}"/>
                    </a:ext>
                  </a:extLst>
                </p:cNvPr>
                <p:cNvSpPr/>
                <p:nvPr/>
              </p:nvSpPr>
              <p:spPr>
                <a:xfrm>
                  <a:off x="3073471" y="5538035"/>
                  <a:ext cx="12907" cy="8307"/>
                </a:xfrm>
                <a:custGeom>
                  <a:avLst/>
                  <a:gdLst>
                    <a:gd name="connsiteX0" fmla="*/ 0 w 12907"/>
                    <a:gd name="connsiteY0" fmla="*/ 0 h 8307"/>
                    <a:gd name="connsiteX1" fmla="*/ 12908 w 12907"/>
                    <a:gd name="connsiteY1" fmla="*/ 0 h 8307"/>
                    <a:gd name="connsiteX2" fmla="*/ 12908 w 12907"/>
                    <a:gd name="connsiteY2" fmla="*/ 8307 h 8307"/>
                    <a:gd name="connsiteX3" fmla="*/ 0 w 12907"/>
                    <a:gd name="connsiteY3" fmla="*/ 8307 h 8307"/>
                  </a:gdLst>
                  <a:ahLst/>
                  <a:cxnLst>
                    <a:cxn ang="0">
                      <a:pos x="connsiteX0" y="connsiteY0"/>
                    </a:cxn>
                    <a:cxn ang="0">
                      <a:pos x="connsiteX1" y="connsiteY1"/>
                    </a:cxn>
                    <a:cxn ang="0">
                      <a:pos x="connsiteX2" y="connsiteY2"/>
                    </a:cxn>
                    <a:cxn ang="0">
                      <a:pos x="connsiteX3" y="connsiteY3"/>
                    </a:cxn>
                  </a:cxnLst>
                  <a:rect l="l" t="t" r="r" b="b"/>
                  <a:pathLst>
                    <a:path w="12907" h="8307">
                      <a:moveTo>
                        <a:pt x="0" y="0"/>
                      </a:moveTo>
                      <a:lnTo>
                        <a:pt x="12908" y="0"/>
                      </a:lnTo>
                      <a:lnTo>
                        <a:pt x="12908"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60" name="Freeform: Shape 559">
                  <a:extLst>
                    <a:ext uri="{FF2B5EF4-FFF2-40B4-BE49-F238E27FC236}">
                      <a16:creationId xmlns:a16="http://schemas.microsoft.com/office/drawing/2014/main" id="{796276F8-3271-4F10-22D9-B14DC1EEF767}"/>
                    </a:ext>
                  </a:extLst>
                </p:cNvPr>
                <p:cNvSpPr/>
                <p:nvPr/>
              </p:nvSpPr>
              <p:spPr>
                <a:xfrm>
                  <a:off x="3065292" y="5538035"/>
                  <a:ext cx="4345" cy="8307"/>
                </a:xfrm>
                <a:custGeom>
                  <a:avLst/>
                  <a:gdLst>
                    <a:gd name="connsiteX0" fmla="*/ 0 w 4345"/>
                    <a:gd name="connsiteY0" fmla="*/ 0 h 8307"/>
                    <a:gd name="connsiteX1" fmla="*/ 4345 w 4345"/>
                    <a:gd name="connsiteY1" fmla="*/ 0 h 8307"/>
                    <a:gd name="connsiteX2" fmla="*/ 4345 w 4345"/>
                    <a:gd name="connsiteY2" fmla="*/ 8307 h 8307"/>
                    <a:gd name="connsiteX3" fmla="*/ 0 w 4345"/>
                    <a:gd name="connsiteY3" fmla="*/ 8307 h 8307"/>
                  </a:gdLst>
                  <a:ahLst/>
                  <a:cxnLst>
                    <a:cxn ang="0">
                      <a:pos x="connsiteX0" y="connsiteY0"/>
                    </a:cxn>
                    <a:cxn ang="0">
                      <a:pos x="connsiteX1" y="connsiteY1"/>
                    </a:cxn>
                    <a:cxn ang="0">
                      <a:pos x="connsiteX2" y="connsiteY2"/>
                    </a:cxn>
                    <a:cxn ang="0">
                      <a:pos x="connsiteX3" y="connsiteY3"/>
                    </a:cxn>
                  </a:cxnLst>
                  <a:rect l="l" t="t" r="r" b="b"/>
                  <a:pathLst>
                    <a:path w="4345" h="8307">
                      <a:moveTo>
                        <a:pt x="0" y="0"/>
                      </a:moveTo>
                      <a:lnTo>
                        <a:pt x="4345" y="0"/>
                      </a:lnTo>
                      <a:lnTo>
                        <a:pt x="4345"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28" name="Graphic 7">
                <a:extLst>
                  <a:ext uri="{FF2B5EF4-FFF2-40B4-BE49-F238E27FC236}">
                    <a16:creationId xmlns:a16="http://schemas.microsoft.com/office/drawing/2014/main" id="{F9930C4F-5D4C-3D3D-3FA5-9C05ADE4B831}"/>
                  </a:ext>
                </a:extLst>
              </p:cNvPr>
              <p:cNvGrpSpPr/>
              <p:nvPr/>
            </p:nvGrpSpPr>
            <p:grpSpPr>
              <a:xfrm>
                <a:off x="3065292" y="5565128"/>
                <a:ext cx="108503" cy="20320"/>
                <a:chOff x="3065292" y="5565128"/>
                <a:chExt cx="108503" cy="20320"/>
              </a:xfrm>
              <a:solidFill>
                <a:srgbClr val="8F5DA2"/>
              </a:solidFill>
            </p:grpSpPr>
            <p:sp>
              <p:nvSpPr>
                <p:cNvPr id="547" name="Freeform: Shape 546">
                  <a:extLst>
                    <a:ext uri="{FF2B5EF4-FFF2-40B4-BE49-F238E27FC236}">
                      <a16:creationId xmlns:a16="http://schemas.microsoft.com/office/drawing/2014/main" id="{CBCAAB36-6911-638D-05A1-CE0B9F58E2FE}"/>
                    </a:ext>
                  </a:extLst>
                </p:cNvPr>
                <p:cNvSpPr/>
                <p:nvPr/>
              </p:nvSpPr>
              <p:spPr>
                <a:xfrm>
                  <a:off x="3091236" y="5565128"/>
                  <a:ext cx="82559" cy="20320"/>
                </a:xfrm>
                <a:custGeom>
                  <a:avLst/>
                  <a:gdLst>
                    <a:gd name="connsiteX0" fmla="*/ 82560 w 82559"/>
                    <a:gd name="connsiteY0" fmla="*/ 4090 h 20320"/>
                    <a:gd name="connsiteX1" fmla="*/ 82560 w 82559"/>
                    <a:gd name="connsiteY1" fmla="*/ 0 h 20320"/>
                    <a:gd name="connsiteX2" fmla="*/ 0 w 82559"/>
                    <a:gd name="connsiteY2" fmla="*/ 0 h 20320"/>
                    <a:gd name="connsiteX3" fmla="*/ 0 w 82559"/>
                    <a:gd name="connsiteY3" fmla="*/ 4345 h 20320"/>
                    <a:gd name="connsiteX4" fmla="*/ 3451 w 82559"/>
                    <a:gd name="connsiteY4" fmla="*/ 4345 h 20320"/>
                    <a:gd name="connsiteX5" fmla="*/ 3451 w 82559"/>
                    <a:gd name="connsiteY5" fmla="*/ 8435 h 20320"/>
                    <a:gd name="connsiteX6" fmla="*/ 0 w 82559"/>
                    <a:gd name="connsiteY6" fmla="*/ 8435 h 20320"/>
                    <a:gd name="connsiteX7" fmla="*/ 0 w 82559"/>
                    <a:gd name="connsiteY7" fmla="*/ 12780 h 20320"/>
                    <a:gd name="connsiteX8" fmla="*/ 3451 w 82559"/>
                    <a:gd name="connsiteY8" fmla="*/ 12780 h 20320"/>
                    <a:gd name="connsiteX9" fmla="*/ 3451 w 82559"/>
                    <a:gd name="connsiteY9" fmla="*/ 17381 h 20320"/>
                    <a:gd name="connsiteX10" fmla="*/ 7796 w 82559"/>
                    <a:gd name="connsiteY10" fmla="*/ 17381 h 20320"/>
                    <a:gd name="connsiteX11" fmla="*/ 7796 w 82559"/>
                    <a:gd name="connsiteY11" fmla="*/ 4345 h 20320"/>
                    <a:gd name="connsiteX12" fmla="*/ 23132 w 82559"/>
                    <a:gd name="connsiteY12" fmla="*/ 4345 h 20320"/>
                    <a:gd name="connsiteX13" fmla="*/ 23132 w 82559"/>
                    <a:gd name="connsiteY13" fmla="*/ 15720 h 20320"/>
                    <a:gd name="connsiteX14" fmla="*/ 27477 w 82559"/>
                    <a:gd name="connsiteY14" fmla="*/ 15720 h 20320"/>
                    <a:gd name="connsiteX15" fmla="*/ 27477 w 82559"/>
                    <a:gd name="connsiteY15" fmla="*/ 4345 h 20320"/>
                    <a:gd name="connsiteX16" fmla="*/ 40385 w 82559"/>
                    <a:gd name="connsiteY16" fmla="*/ 4345 h 20320"/>
                    <a:gd name="connsiteX17" fmla="*/ 40385 w 82559"/>
                    <a:gd name="connsiteY17" fmla="*/ 15720 h 20320"/>
                    <a:gd name="connsiteX18" fmla="*/ 44730 w 82559"/>
                    <a:gd name="connsiteY18" fmla="*/ 15720 h 20320"/>
                    <a:gd name="connsiteX19" fmla="*/ 44730 w 82559"/>
                    <a:gd name="connsiteY19" fmla="*/ 4345 h 20320"/>
                    <a:gd name="connsiteX20" fmla="*/ 53421 w 82559"/>
                    <a:gd name="connsiteY20" fmla="*/ 4345 h 20320"/>
                    <a:gd name="connsiteX21" fmla="*/ 53421 w 82559"/>
                    <a:gd name="connsiteY21" fmla="*/ 8435 h 20320"/>
                    <a:gd name="connsiteX22" fmla="*/ 61728 w 82559"/>
                    <a:gd name="connsiteY22" fmla="*/ 8435 h 20320"/>
                    <a:gd name="connsiteX23" fmla="*/ 61728 w 82559"/>
                    <a:gd name="connsiteY23" fmla="*/ 20321 h 20320"/>
                    <a:gd name="connsiteX24" fmla="*/ 66073 w 82559"/>
                    <a:gd name="connsiteY24" fmla="*/ 20321 h 20320"/>
                    <a:gd name="connsiteX25" fmla="*/ 66073 w 82559"/>
                    <a:gd name="connsiteY25" fmla="*/ 8435 h 20320"/>
                    <a:gd name="connsiteX26" fmla="*/ 78215 w 82559"/>
                    <a:gd name="connsiteY26" fmla="*/ 8435 h 20320"/>
                    <a:gd name="connsiteX27" fmla="*/ 78215 w 82559"/>
                    <a:gd name="connsiteY27" fmla="*/ 20321 h 20320"/>
                    <a:gd name="connsiteX28" fmla="*/ 82560 w 82559"/>
                    <a:gd name="connsiteY28" fmla="*/ 20321 h 20320"/>
                    <a:gd name="connsiteX29" fmla="*/ 82560 w 82559"/>
                    <a:gd name="connsiteY29" fmla="*/ 4090 h 20320"/>
                    <a:gd name="connsiteX30" fmla="*/ 82560 w 82559"/>
                    <a:gd name="connsiteY30" fmla="*/ 4090 h 2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2559" h="20320">
                      <a:moveTo>
                        <a:pt x="82560" y="4090"/>
                      </a:moveTo>
                      <a:lnTo>
                        <a:pt x="82560" y="0"/>
                      </a:lnTo>
                      <a:lnTo>
                        <a:pt x="0" y="0"/>
                      </a:lnTo>
                      <a:lnTo>
                        <a:pt x="0" y="4345"/>
                      </a:lnTo>
                      <a:lnTo>
                        <a:pt x="3451" y="4345"/>
                      </a:lnTo>
                      <a:lnTo>
                        <a:pt x="3451" y="8435"/>
                      </a:lnTo>
                      <a:lnTo>
                        <a:pt x="0" y="8435"/>
                      </a:lnTo>
                      <a:lnTo>
                        <a:pt x="0" y="12780"/>
                      </a:lnTo>
                      <a:lnTo>
                        <a:pt x="3451" y="12780"/>
                      </a:lnTo>
                      <a:lnTo>
                        <a:pt x="3451" y="17381"/>
                      </a:lnTo>
                      <a:lnTo>
                        <a:pt x="7796" y="17381"/>
                      </a:lnTo>
                      <a:lnTo>
                        <a:pt x="7796" y="4345"/>
                      </a:lnTo>
                      <a:lnTo>
                        <a:pt x="23132" y="4345"/>
                      </a:lnTo>
                      <a:lnTo>
                        <a:pt x="23132" y="15720"/>
                      </a:lnTo>
                      <a:lnTo>
                        <a:pt x="27477" y="15720"/>
                      </a:lnTo>
                      <a:lnTo>
                        <a:pt x="27477" y="4345"/>
                      </a:lnTo>
                      <a:lnTo>
                        <a:pt x="40385" y="4345"/>
                      </a:lnTo>
                      <a:lnTo>
                        <a:pt x="40385" y="15720"/>
                      </a:lnTo>
                      <a:lnTo>
                        <a:pt x="44730" y="15720"/>
                      </a:lnTo>
                      <a:lnTo>
                        <a:pt x="44730" y="4345"/>
                      </a:lnTo>
                      <a:lnTo>
                        <a:pt x="53421" y="4345"/>
                      </a:lnTo>
                      <a:lnTo>
                        <a:pt x="53421" y="8435"/>
                      </a:lnTo>
                      <a:lnTo>
                        <a:pt x="61728" y="8435"/>
                      </a:lnTo>
                      <a:lnTo>
                        <a:pt x="61728" y="20321"/>
                      </a:lnTo>
                      <a:lnTo>
                        <a:pt x="66073" y="20321"/>
                      </a:lnTo>
                      <a:lnTo>
                        <a:pt x="66073" y="8435"/>
                      </a:lnTo>
                      <a:lnTo>
                        <a:pt x="78215" y="8435"/>
                      </a:lnTo>
                      <a:lnTo>
                        <a:pt x="78215" y="20321"/>
                      </a:lnTo>
                      <a:lnTo>
                        <a:pt x="82560" y="20321"/>
                      </a:lnTo>
                      <a:lnTo>
                        <a:pt x="82560" y="4090"/>
                      </a:lnTo>
                      <a:lnTo>
                        <a:pt x="82560" y="40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8" name="Freeform: Shape 547">
                  <a:extLst>
                    <a:ext uri="{FF2B5EF4-FFF2-40B4-BE49-F238E27FC236}">
                      <a16:creationId xmlns:a16="http://schemas.microsoft.com/office/drawing/2014/main" id="{816BE715-788E-AA8D-B165-B5505F20D337}"/>
                    </a:ext>
                  </a:extLst>
                </p:cNvPr>
                <p:cNvSpPr/>
                <p:nvPr/>
              </p:nvSpPr>
              <p:spPr>
                <a:xfrm>
                  <a:off x="3140950" y="5580081"/>
                  <a:ext cx="4345" cy="3961"/>
                </a:xfrm>
                <a:custGeom>
                  <a:avLst/>
                  <a:gdLst>
                    <a:gd name="connsiteX0" fmla="*/ 0 w 4345"/>
                    <a:gd name="connsiteY0" fmla="*/ 0 h 3961"/>
                    <a:gd name="connsiteX1" fmla="*/ 4345 w 4345"/>
                    <a:gd name="connsiteY1" fmla="*/ 0 h 3961"/>
                    <a:gd name="connsiteX2" fmla="*/ 4345 w 4345"/>
                    <a:gd name="connsiteY2" fmla="*/ 3962 h 3961"/>
                    <a:gd name="connsiteX3" fmla="*/ 0 w 4345"/>
                    <a:gd name="connsiteY3" fmla="*/ 3962 h 3961"/>
                  </a:gdLst>
                  <a:ahLst/>
                  <a:cxnLst>
                    <a:cxn ang="0">
                      <a:pos x="connsiteX0" y="connsiteY0"/>
                    </a:cxn>
                    <a:cxn ang="0">
                      <a:pos x="connsiteX1" y="connsiteY1"/>
                    </a:cxn>
                    <a:cxn ang="0">
                      <a:pos x="connsiteX2" y="connsiteY2"/>
                    </a:cxn>
                    <a:cxn ang="0">
                      <a:pos x="connsiteX3" y="connsiteY3"/>
                    </a:cxn>
                  </a:cxnLst>
                  <a:rect l="l" t="t" r="r" b="b"/>
                  <a:pathLst>
                    <a:path w="4345" h="3961">
                      <a:moveTo>
                        <a:pt x="0" y="0"/>
                      </a:moveTo>
                      <a:lnTo>
                        <a:pt x="4345" y="0"/>
                      </a:lnTo>
                      <a:lnTo>
                        <a:pt x="4345" y="3962"/>
                      </a:lnTo>
                      <a:lnTo>
                        <a:pt x="0" y="39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9" name="Freeform: Shape 548">
                  <a:extLst>
                    <a:ext uri="{FF2B5EF4-FFF2-40B4-BE49-F238E27FC236}">
                      <a16:creationId xmlns:a16="http://schemas.microsoft.com/office/drawing/2014/main" id="{81C38328-3A49-C30E-4A4B-D36B1CB7EF38}"/>
                    </a:ext>
                  </a:extLst>
                </p:cNvPr>
                <p:cNvSpPr/>
                <p:nvPr/>
              </p:nvSpPr>
              <p:spPr>
                <a:xfrm>
                  <a:off x="3160504" y="5578420"/>
                  <a:ext cx="3195" cy="3195"/>
                </a:xfrm>
                <a:custGeom>
                  <a:avLst/>
                  <a:gdLst>
                    <a:gd name="connsiteX0" fmla="*/ 0 w 3195"/>
                    <a:gd name="connsiteY0" fmla="*/ 0 h 3195"/>
                    <a:gd name="connsiteX1" fmla="*/ 3195 w 3195"/>
                    <a:gd name="connsiteY1" fmla="*/ 0 h 3195"/>
                    <a:gd name="connsiteX2" fmla="*/ 3195 w 3195"/>
                    <a:gd name="connsiteY2" fmla="*/ 3195 h 3195"/>
                    <a:gd name="connsiteX3" fmla="*/ 0 w 3195"/>
                    <a:gd name="connsiteY3" fmla="*/ 3195 h 3195"/>
                  </a:gdLst>
                  <a:ahLst/>
                  <a:cxnLst>
                    <a:cxn ang="0">
                      <a:pos x="connsiteX0" y="connsiteY0"/>
                    </a:cxn>
                    <a:cxn ang="0">
                      <a:pos x="connsiteX1" y="connsiteY1"/>
                    </a:cxn>
                    <a:cxn ang="0">
                      <a:pos x="connsiteX2" y="connsiteY2"/>
                    </a:cxn>
                    <a:cxn ang="0">
                      <a:pos x="connsiteX3" y="connsiteY3"/>
                    </a:cxn>
                  </a:cxnLst>
                  <a:rect l="l" t="t" r="r" b="b"/>
                  <a:pathLst>
                    <a:path w="3195" h="3195">
                      <a:moveTo>
                        <a:pt x="0" y="0"/>
                      </a:moveTo>
                      <a:lnTo>
                        <a:pt x="3195" y="0"/>
                      </a:lnTo>
                      <a:lnTo>
                        <a:pt x="3195" y="3195"/>
                      </a:lnTo>
                      <a:lnTo>
                        <a:pt x="0" y="319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0" name="Freeform: Shape 549">
                  <a:extLst>
                    <a:ext uri="{FF2B5EF4-FFF2-40B4-BE49-F238E27FC236}">
                      <a16:creationId xmlns:a16="http://schemas.microsoft.com/office/drawing/2014/main" id="{8E3D15FD-0CA5-C078-3AEE-6BC58222E42B}"/>
                    </a:ext>
                  </a:extLst>
                </p:cNvPr>
                <p:cNvSpPr/>
                <p:nvPr/>
              </p:nvSpPr>
              <p:spPr>
                <a:xfrm>
                  <a:off x="3121269" y="5578037"/>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1" name="Freeform: Shape 550">
                  <a:extLst>
                    <a:ext uri="{FF2B5EF4-FFF2-40B4-BE49-F238E27FC236}">
                      <a16:creationId xmlns:a16="http://schemas.microsoft.com/office/drawing/2014/main" id="{C6D1C157-11F3-C0A7-DB54-AFF42926A5E8}"/>
                    </a:ext>
                  </a:extLst>
                </p:cNvPr>
                <p:cNvSpPr/>
                <p:nvPr/>
              </p:nvSpPr>
              <p:spPr>
                <a:xfrm>
                  <a:off x="3119608" y="5570241"/>
                  <a:ext cx="7668" cy="3706"/>
                </a:xfrm>
                <a:custGeom>
                  <a:avLst/>
                  <a:gdLst>
                    <a:gd name="connsiteX0" fmla="*/ 0 w 7668"/>
                    <a:gd name="connsiteY0" fmla="*/ 0 h 3706"/>
                    <a:gd name="connsiteX1" fmla="*/ 7668 w 7668"/>
                    <a:gd name="connsiteY1" fmla="*/ 0 h 3706"/>
                    <a:gd name="connsiteX2" fmla="*/ 7668 w 7668"/>
                    <a:gd name="connsiteY2" fmla="*/ 3706 h 3706"/>
                    <a:gd name="connsiteX3" fmla="*/ 0 w 7668"/>
                    <a:gd name="connsiteY3" fmla="*/ 3706 h 3706"/>
                  </a:gdLst>
                  <a:ahLst/>
                  <a:cxnLst>
                    <a:cxn ang="0">
                      <a:pos x="connsiteX0" y="connsiteY0"/>
                    </a:cxn>
                    <a:cxn ang="0">
                      <a:pos x="connsiteX1" y="connsiteY1"/>
                    </a:cxn>
                    <a:cxn ang="0">
                      <a:pos x="connsiteX2" y="connsiteY2"/>
                    </a:cxn>
                    <a:cxn ang="0">
                      <a:pos x="connsiteX3" y="connsiteY3"/>
                    </a:cxn>
                  </a:cxnLst>
                  <a:rect l="l" t="t" r="r" b="b"/>
                  <a:pathLst>
                    <a:path w="7668" h="3706">
                      <a:moveTo>
                        <a:pt x="0" y="0"/>
                      </a:moveTo>
                      <a:lnTo>
                        <a:pt x="7668" y="0"/>
                      </a:lnTo>
                      <a:lnTo>
                        <a:pt x="7668" y="3706"/>
                      </a:lnTo>
                      <a:lnTo>
                        <a:pt x="0" y="370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2" name="Freeform: Shape 551">
                  <a:extLst>
                    <a:ext uri="{FF2B5EF4-FFF2-40B4-BE49-F238E27FC236}">
                      <a16:creationId xmlns:a16="http://schemas.microsoft.com/office/drawing/2014/main" id="{08C03DD7-E36F-1DAE-F7EE-C3562E989FAC}"/>
                    </a:ext>
                  </a:extLst>
                </p:cNvPr>
                <p:cNvSpPr/>
                <p:nvPr/>
              </p:nvSpPr>
              <p:spPr>
                <a:xfrm>
                  <a:off x="3073471" y="5569729"/>
                  <a:ext cx="12907" cy="8307"/>
                </a:xfrm>
                <a:custGeom>
                  <a:avLst/>
                  <a:gdLst>
                    <a:gd name="connsiteX0" fmla="*/ 0 w 12907"/>
                    <a:gd name="connsiteY0" fmla="*/ 0 h 8307"/>
                    <a:gd name="connsiteX1" fmla="*/ 12908 w 12907"/>
                    <a:gd name="connsiteY1" fmla="*/ 0 h 8307"/>
                    <a:gd name="connsiteX2" fmla="*/ 12908 w 12907"/>
                    <a:gd name="connsiteY2" fmla="*/ 8307 h 8307"/>
                    <a:gd name="connsiteX3" fmla="*/ 0 w 12907"/>
                    <a:gd name="connsiteY3" fmla="*/ 8307 h 8307"/>
                  </a:gdLst>
                  <a:ahLst/>
                  <a:cxnLst>
                    <a:cxn ang="0">
                      <a:pos x="connsiteX0" y="connsiteY0"/>
                    </a:cxn>
                    <a:cxn ang="0">
                      <a:pos x="connsiteX1" y="connsiteY1"/>
                    </a:cxn>
                    <a:cxn ang="0">
                      <a:pos x="connsiteX2" y="connsiteY2"/>
                    </a:cxn>
                    <a:cxn ang="0">
                      <a:pos x="connsiteX3" y="connsiteY3"/>
                    </a:cxn>
                  </a:cxnLst>
                  <a:rect l="l" t="t" r="r" b="b"/>
                  <a:pathLst>
                    <a:path w="12907" h="8307">
                      <a:moveTo>
                        <a:pt x="0" y="0"/>
                      </a:moveTo>
                      <a:lnTo>
                        <a:pt x="12908" y="0"/>
                      </a:lnTo>
                      <a:lnTo>
                        <a:pt x="12908"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53" name="Freeform: Shape 552">
                  <a:extLst>
                    <a:ext uri="{FF2B5EF4-FFF2-40B4-BE49-F238E27FC236}">
                      <a16:creationId xmlns:a16="http://schemas.microsoft.com/office/drawing/2014/main" id="{8D93EFB4-3E29-5BC9-3D03-E101BA8B3D9A}"/>
                    </a:ext>
                  </a:extLst>
                </p:cNvPr>
                <p:cNvSpPr/>
                <p:nvPr/>
              </p:nvSpPr>
              <p:spPr>
                <a:xfrm>
                  <a:off x="3065292" y="5569729"/>
                  <a:ext cx="4345" cy="8307"/>
                </a:xfrm>
                <a:custGeom>
                  <a:avLst/>
                  <a:gdLst>
                    <a:gd name="connsiteX0" fmla="*/ 0 w 4345"/>
                    <a:gd name="connsiteY0" fmla="*/ 0 h 8307"/>
                    <a:gd name="connsiteX1" fmla="*/ 4345 w 4345"/>
                    <a:gd name="connsiteY1" fmla="*/ 0 h 8307"/>
                    <a:gd name="connsiteX2" fmla="*/ 4345 w 4345"/>
                    <a:gd name="connsiteY2" fmla="*/ 8307 h 8307"/>
                    <a:gd name="connsiteX3" fmla="*/ 0 w 4345"/>
                    <a:gd name="connsiteY3" fmla="*/ 8307 h 8307"/>
                  </a:gdLst>
                  <a:ahLst/>
                  <a:cxnLst>
                    <a:cxn ang="0">
                      <a:pos x="connsiteX0" y="connsiteY0"/>
                    </a:cxn>
                    <a:cxn ang="0">
                      <a:pos x="connsiteX1" y="connsiteY1"/>
                    </a:cxn>
                    <a:cxn ang="0">
                      <a:pos x="connsiteX2" y="connsiteY2"/>
                    </a:cxn>
                    <a:cxn ang="0">
                      <a:pos x="connsiteX3" y="connsiteY3"/>
                    </a:cxn>
                  </a:cxnLst>
                  <a:rect l="l" t="t" r="r" b="b"/>
                  <a:pathLst>
                    <a:path w="4345" h="8307">
                      <a:moveTo>
                        <a:pt x="0" y="0"/>
                      </a:moveTo>
                      <a:lnTo>
                        <a:pt x="4345" y="0"/>
                      </a:lnTo>
                      <a:lnTo>
                        <a:pt x="4345" y="8307"/>
                      </a:lnTo>
                      <a:lnTo>
                        <a:pt x="0" y="83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sp>
            <p:nvSpPr>
              <p:cNvPr id="529" name="Freeform: Shape 528">
                <a:extLst>
                  <a:ext uri="{FF2B5EF4-FFF2-40B4-BE49-F238E27FC236}">
                    <a16:creationId xmlns:a16="http://schemas.microsoft.com/office/drawing/2014/main" id="{E5D8E589-8AC3-0D33-3BC5-78E3ABD14842}"/>
                  </a:ext>
                </a:extLst>
              </p:cNvPr>
              <p:cNvSpPr/>
              <p:nvPr/>
            </p:nvSpPr>
            <p:spPr>
              <a:xfrm>
                <a:off x="2990272" y="5596823"/>
                <a:ext cx="21342" cy="18786"/>
              </a:xfrm>
              <a:custGeom>
                <a:avLst/>
                <a:gdLst>
                  <a:gd name="connsiteX0" fmla="*/ 0 w 21342"/>
                  <a:gd name="connsiteY0" fmla="*/ 0 h 18786"/>
                  <a:gd name="connsiteX1" fmla="*/ 21343 w 21342"/>
                  <a:gd name="connsiteY1" fmla="*/ 0 h 18786"/>
                  <a:gd name="connsiteX2" fmla="*/ 21343 w 21342"/>
                  <a:gd name="connsiteY2" fmla="*/ 18787 h 18786"/>
                  <a:gd name="connsiteX3" fmla="*/ 0 w 21342"/>
                  <a:gd name="connsiteY3" fmla="*/ 18787 h 18786"/>
                </a:gdLst>
                <a:ahLst/>
                <a:cxnLst>
                  <a:cxn ang="0">
                    <a:pos x="connsiteX0" y="connsiteY0"/>
                  </a:cxn>
                  <a:cxn ang="0">
                    <a:pos x="connsiteX1" y="connsiteY1"/>
                  </a:cxn>
                  <a:cxn ang="0">
                    <a:pos x="connsiteX2" y="connsiteY2"/>
                  </a:cxn>
                  <a:cxn ang="0">
                    <a:pos x="connsiteX3" y="connsiteY3"/>
                  </a:cxn>
                </a:cxnLst>
                <a:rect l="l" t="t" r="r" b="b"/>
                <a:pathLst>
                  <a:path w="21342" h="18786">
                    <a:moveTo>
                      <a:pt x="0" y="0"/>
                    </a:moveTo>
                    <a:lnTo>
                      <a:pt x="21343" y="0"/>
                    </a:lnTo>
                    <a:lnTo>
                      <a:pt x="21343" y="18787"/>
                    </a:lnTo>
                    <a:lnTo>
                      <a:pt x="0" y="18787"/>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0" name="Freeform: Shape 529">
                <a:extLst>
                  <a:ext uri="{FF2B5EF4-FFF2-40B4-BE49-F238E27FC236}">
                    <a16:creationId xmlns:a16="http://schemas.microsoft.com/office/drawing/2014/main" id="{47B17B1F-70A6-C31B-FC2F-E685405E2CB5}"/>
                  </a:ext>
                </a:extLst>
              </p:cNvPr>
              <p:cNvSpPr/>
              <p:nvPr/>
            </p:nvSpPr>
            <p:spPr>
              <a:xfrm>
                <a:off x="2985927" y="5515669"/>
                <a:ext cx="25815" cy="46136"/>
              </a:xfrm>
              <a:custGeom>
                <a:avLst/>
                <a:gdLst>
                  <a:gd name="connsiteX0" fmla="*/ 21471 w 25815"/>
                  <a:gd name="connsiteY0" fmla="*/ 16359 h 46136"/>
                  <a:gd name="connsiteX1" fmla="*/ 21471 w 25815"/>
                  <a:gd name="connsiteY1" fmla="*/ 8179 h 46136"/>
                  <a:gd name="connsiteX2" fmla="*/ 17253 w 25815"/>
                  <a:gd name="connsiteY2" fmla="*/ 8179 h 46136"/>
                  <a:gd name="connsiteX3" fmla="*/ 12908 w 25815"/>
                  <a:gd name="connsiteY3" fmla="*/ 8179 h 46136"/>
                  <a:gd name="connsiteX4" fmla="*/ 12908 w 25815"/>
                  <a:gd name="connsiteY4" fmla="*/ 4473 h 46136"/>
                  <a:gd name="connsiteX5" fmla="*/ 8563 w 25815"/>
                  <a:gd name="connsiteY5" fmla="*/ 4473 h 46136"/>
                  <a:gd name="connsiteX6" fmla="*/ 8563 w 25815"/>
                  <a:gd name="connsiteY6" fmla="*/ 0 h 46136"/>
                  <a:gd name="connsiteX7" fmla="*/ 4345 w 25815"/>
                  <a:gd name="connsiteY7" fmla="*/ 0 h 46136"/>
                  <a:gd name="connsiteX8" fmla="*/ 4345 w 25815"/>
                  <a:gd name="connsiteY8" fmla="*/ 13930 h 46136"/>
                  <a:gd name="connsiteX9" fmla="*/ 0 w 25815"/>
                  <a:gd name="connsiteY9" fmla="*/ 13930 h 46136"/>
                  <a:gd name="connsiteX10" fmla="*/ 0 w 25815"/>
                  <a:gd name="connsiteY10" fmla="*/ 36935 h 46136"/>
                  <a:gd name="connsiteX11" fmla="*/ 4345 w 25815"/>
                  <a:gd name="connsiteY11" fmla="*/ 36935 h 46136"/>
                  <a:gd name="connsiteX12" fmla="*/ 4345 w 25815"/>
                  <a:gd name="connsiteY12" fmla="*/ 42175 h 46136"/>
                  <a:gd name="connsiteX13" fmla="*/ 8563 w 25815"/>
                  <a:gd name="connsiteY13" fmla="*/ 42175 h 46136"/>
                  <a:gd name="connsiteX14" fmla="*/ 8563 w 25815"/>
                  <a:gd name="connsiteY14" fmla="*/ 41919 h 46136"/>
                  <a:gd name="connsiteX15" fmla="*/ 12908 w 25815"/>
                  <a:gd name="connsiteY15" fmla="*/ 41919 h 46136"/>
                  <a:gd name="connsiteX16" fmla="*/ 17253 w 25815"/>
                  <a:gd name="connsiteY16" fmla="*/ 41919 h 46136"/>
                  <a:gd name="connsiteX17" fmla="*/ 17253 w 25815"/>
                  <a:gd name="connsiteY17" fmla="*/ 46136 h 46136"/>
                  <a:gd name="connsiteX18" fmla="*/ 21471 w 25815"/>
                  <a:gd name="connsiteY18" fmla="*/ 46136 h 46136"/>
                  <a:gd name="connsiteX19" fmla="*/ 21471 w 25815"/>
                  <a:gd name="connsiteY19" fmla="*/ 37701 h 46136"/>
                  <a:gd name="connsiteX20" fmla="*/ 25816 w 25815"/>
                  <a:gd name="connsiteY20" fmla="*/ 37701 h 46136"/>
                  <a:gd name="connsiteX21" fmla="*/ 25816 w 25815"/>
                  <a:gd name="connsiteY21" fmla="*/ 16359 h 46136"/>
                  <a:gd name="connsiteX22" fmla="*/ 21471 w 25815"/>
                  <a:gd name="connsiteY22" fmla="*/ 16359 h 4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815" h="46136">
                    <a:moveTo>
                      <a:pt x="21471" y="16359"/>
                    </a:moveTo>
                    <a:lnTo>
                      <a:pt x="21471" y="8179"/>
                    </a:lnTo>
                    <a:lnTo>
                      <a:pt x="17253" y="8179"/>
                    </a:lnTo>
                    <a:lnTo>
                      <a:pt x="12908" y="8179"/>
                    </a:lnTo>
                    <a:lnTo>
                      <a:pt x="12908" y="4473"/>
                    </a:lnTo>
                    <a:lnTo>
                      <a:pt x="8563" y="4473"/>
                    </a:lnTo>
                    <a:lnTo>
                      <a:pt x="8563" y="0"/>
                    </a:lnTo>
                    <a:lnTo>
                      <a:pt x="4345" y="0"/>
                    </a:lnTo>
                    <a:lnTo>
                      <a:pt x="4345" y="13930"/>
                    </a:lnTo>
                    <a:lnTo>
                      <a:pt x="0" y="13930"/>
                    </a:lnTo>
                    <a:lnTo>
                      <a:pt x="0" y="36935"/>
                    </a:lnTo>
                    <a:lnTo>
                      <a:pt x="4345" y="36935"/>
                    </a:lnTo>
                    <a:lnTo>
                      <a:pt x="4345" y="42175"/>
                    </a:lnTo>
                    <a:lnTo>
                      <a:pt x="8563" y="42175"/>
                    </a:lnTo>
                    <a:lnTo>
                      <a:pt x="8563" y="41919"/>
                    </a:lnTo>
                    <a:lnTo>
                      <a:pt x="12908" y="41919"/>
                    </a:lnTo>
                    <a:lnTo>
                      <a:pt x="17253" y="41919"/>
                    </a:lnTo>
                    <a:lnTo>
                      <a:pt x="17253" y="46136"/>
                    </a:lnTo>
                    <a:lnTo>
                      <a:pt x="21471" y="46136"/>
                    </a:lnTo>
                    <a:lnTo>
                      <a:pt x="21471" y="37701"/>
                    </a:lnTo>
                    <a:lnTo>
                      <a:pt x="25816" y="37701"/>
                    </a:lnTo>
                    <a:lnTo>
                      <a:pt x="25816" y="16359"/>
                    </a:lnTo>
                    <a:lnTo>
                      <a:pt x="21471" y="1635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1" name="Freeform: Shape 530">
                <a:extLst>
                  <a:ext uri="{FF2B5EF4-FFF2-40B4-BE49-F238E27FC236}">
                    <a16:creationId xmlns:a16="http://schemas.microsoft.com/office/drawing/2014/main" id="{954980E8-2014-A7F8-BEAB-58B3CDEBEC56}"/>
                  </a:ext>
                </a:extLst>
              </p:cNvPr>
              <p:cNvSpPr/>
              <p:nvPr/>
            </p:nvSpPr>
            <p:spPr>
              <a:xfrm>
                <a:off x="2986055" y="5444867"/>
                <a:ext cx="25049" cy="33483"/>
              </a:xfrm>
              <a:custGeom>
                <a:avLst/>
                <a:gdLst>
                  <a:gd name="connsiteX0" fmla="*/ 0 w 25049"/>
                  <a:gd name="connsiteY0" fmla="*/ 0 h 33483"/>
                  <a:gd name="connsiteX1" fmla="*/ 0 w 25049"/>
                  <a:gd name="connsiteY1" fmla="*/ 33484 h 33483"/>
                  <a:gd name="connsiteX2" fmla="*/ 8435 w 25049"/>
                  <a:gd name="connsiteY2" fmla="*/ 33484 h 33483"/>
                  <a:gd name="connsiteX3" fmla="*/ 8435 w 25049"/>
                  <a:gd name="connsiteY3" fmla="*/ 25560 h 33483"/>
                  <a:gd name="connsiteX4" fmla="*/ 16614 w 25049"/>
                  <a:gd name="connsiteY4" fmla="*/ 25560 h 33483"/>
                  <a:gd name="connsiteX5" fmla="*/ 16614 w 25049"/>
                  <a:gd name="connsiteY5" fmla="*/ 33484 h 33483"/>
                  <a:gd name="connsiteX6" fmla="*/ 25049 w 25049"/>
                  <a:gd name="connsiteY6" fmla="*/ 33484 h 33483"/>
                  <a:gd name="connsiteX7" fmla="*/ 25049 w 25049"/>
                  <a:gd name="connsiteY7" fmla="*/ 0 h 33483"/>
                  <a:gd name="connsiteX8" fmla="*/ 0 w 25049"/>
                  <a:gd name="connsiteY8" fmla="*/ 0 h 33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49" h="33483">
                    <a:moveTo>
                      <a:pt x="0" y="0"/>
                    </a:moveTo>
                    <a:lnTo>
                      <a:pt x="0" y="33484"/>
                    </a:lnTo>
                    <a:lnTo>
                      <a:pt x="8435" y="33484"/>
                    </a:lnTo>
                    <a:lnTo>
                      <a:pt x="8435" y="25560"/>
                    </a:lnTo>
                    <a:lnTo>
                      <a:pt x="16614" y="25560"/>
                    </a:lnTo>
                    <a:lnTo>
                      <a:pt x="16614" y="33484"/>
                    </a:lnTo>
                    <a:lnTo>
                      <a:pt x="25049" y="33484"/>
                    </a:lnTo>
                    <a:lnTo>
                      <a:pt x="25049" y="0"/>
                    </a:lnTo>
                    <a:lnTo>
                      <a:pt x="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2" name="Freeform: Shape 531">
                <a:extLst>
                  <a:ext uri="{FF2B5EF4-FFF2-40B4-BE49-F238E27FC236}">
                    <a16:creationId xmlns:a16="http://schemas.microsoft.com/office/drawing/2014/main" id="{3EED3E54-10EC-626E-48E2-FB3DF9D67889}"/>
                  </a:ext>
                </a:extLst>
              </p:cNvPr>
              <p:cNvSpPr/>
              <p:nvPr/>
            </p:nvSpPr>
            <p:spPr>
              <a:xfrm>
                <a:off x="2988611" y="5448318"/>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3" name="Freeform: Shape 532">
                <a:extLst>
                  <a:ext uri="{FF2B5EF4-FFF2-40B4-BE49-F238E27FC236}">
                    <a16:creationId xmlns:a16="http://schemas.microsoft.com/office/drawing/2014/main" id="{2A530CDF-CB92-A471-BB97-04F9EBA7BFD6}"/>
                  </a:ext>
                </a:extLst>
              </p:cNvPr>
              <p:cNvSpPr/>
              <p:nvPr/>
            </p:nvSpPr>
            <p:spPr>
              <a:xfrm>
                <a:off x="2988611" y="5456114"/>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4" name="Freeform: Shape 533">
                <a:extLst>
                  <a:ext uri="{FF2B5EF4-FFF2-40B4-BE49-F238E27FC236}">
                    <a16:creationId xmlns:a16="http://schemas.microsoft.com/office/drawing/2014/main" id="{74297472-1C5C-AF33-3E3D-AE7E3075916E}"/>
                  </a:ext>
                </a:extLst>
              </p:cNvPr>
              <p:cNvSpPr/>
              <p:nvPr/>
            </p:nvSpPr>
            <p:spPr>
              <a:xfrm>
                <a:off x="2988611" y="5463782"/>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5" name="Freeform: Shape 534">
                <a:extLst>
                  <a:ext uri="{FF2B5EF4-FFF2-40B4-BE49-F238E27FC236}">
                    <a16:creationId xmlns:a16="http://schemas.microsoft.com/office/drawing/2014/main" id="{BF653F1B-6963-E36B-FE43-572E29419812}"/>
                  </a:ext>
                </a:extLst>
              </p:cNvPr>
              <p:cNvSpPr/>
              <p:nvPr/>
            </p:nvSpPr>
            <p:spPr>
              <a:xfrm>
                <a:off x="2996535" y="5448318"/>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6" name="Freeform: Shape 535">
                <a:extLst>
                  <a:ext uri="{FF2B5EF4-FFF2-40B4-BE49-F238E27FC236}">
                    <a16:creationId xmlns:a16="http://schemas.microsoft.com/office/drawing/2014/main" id="{358A7C4D-C9B0-B4C1-9D2E-D6CFC5499394}"/>
                  </a:ext>
                </a:extLst>
              </p:cNvPr>
              <p:cNvSpPr/>
              <p:nvPr/>
            </p:nvSpPr>
            <p:spPr>
              <a:xfrm>
                <a:off x="2996535" y="5456114"/>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7" name="Freeform: Shape 536">
                <a:extLst>
                  <a:ext uri="{FF2B5EF4-FFF2-40B4-BE49-F238E27FC236}">
                    <a16:creationId xmlns:a16="http://schemas.microsoft.com/office/drawing/2014/main" id="{45328D3D-8E21-9AA8-6A49-48728D7AA2AD}"/>
                  </a:ext>
                </a:extLst>
              </p:cNvPr>
              <p:cNvSpPr/>
              <p:nvPr/>
            </p:nvSpPr>
            <p:spPr>
              <a:xfrm>
                <a:off x="2996535" y="5463782"/>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8" name="Freeform: Shape 537">
                <a:extLst>
                  <a:ext uri="{FF2B5EF4-FFF2-40B4-BE49-F238E27FC236}">
                    <a16:creationId xmlns:a16="http://schemas.microsoft.com/office/drawing/2014/main" id="{FDB5BBB1-22FC-4951-3BBD-14C6977BAEAE}"/>
                  </a:ext>
                </a:extLst>
              </p:cNvPr>
              <p:cNvSpPr/>
              <p:nvPr/>
            </p:nvSpPr>
            <p:spPr>
              <a:xfrm>
                <a:off x="3004331" y="5448318"/>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39" name="Freeform: Shape 538">
                <a:extLst>
                  <a:ext uri="{FF2B5EF4-FFF2-40B4-BE49-F238E27FC236}">
                    <a16:creationId xmlns:a16="http://schemas.microsoft.com/office/drawing/2014/main" id="{03080C2B-644D-70AA-9170-EB954BFA6E4D}"/>
                  </a:ext>
                </a:extLst>
              </p:cNvPr>
              <p:cNvSpPr/>
              <p:nvPr/>
            </p:nvSpPr>
            <p:spPr>
              <a:xfrm>
                <a:off x="3004331" y="5456114"/>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0" name="Freeform: Shape 539">
                <a:extLst>
                  <a:ext uri="{FF2B5EF4-FFF2-40B4-BE49-F238E27FC236}">
                    <a16:creationId xmlns:a16="http://schemas.microsoft.com/office/drawing/2014/main" id="{2BA900D9-109A-D21A-D66E-DB275E185E38}"/>
                  </a:ext>
                </a:extLst>
              </p:cNvPr>
              <p:cNvSpPr/>
              <p:nvPr/>
            </p:nvSpPr>
            <p:spPr>
              <a:xfrm>
                <a:off x="3004331" y="5463782"/>
                <a:ext cx="4345" cy="4345"/>
              </a:xfrm>
              <a:custGeom>
                <a:avLst/>
                <a:gdLst>
                  <a:gd name="connsiteX0" fmla="*/ 0 w 4345"/>
                  <a:gd name="connsiteY0" fmla="*/ 0 h 4345"/>
                  <a:gd name="connsiteX1" fmla="*/ 4345 w 4345"/>
                  <a:gd name="connsiteY1" fmla="*/ 0 h 4345"/>
                  <a:gd name="connsiteX2" fmla="*/ 4345 w 4345"/>
                  <a:gd name="connsiteY2" fmla="*/ 4345 h 4345"/>
                  <a:gd name="connsiteX3" fmla="*/ 0 w 4345"/>
                  <a:gd name="connsiteY3" fmla="*/ 4345 h 4345"/>
                </a:gdLst>
                <a:ahLst/>
                <a:cxnLst>
                  <a:cxn ang="0">
                    <a:pos x="connsiteX0" y="connsiteY0"/>
                  </a:cxn>
                  <a:cxn ang="0">
                    <a:pos x="connsiteX1" y="connsiteY1"/>
                  </a:cxn>
                  <a:cxn ang="0">
                    <a:pos x="connsiteX2" y="connsiteY2"/>
                  </a:cxn>
                  <a:cxn ang="0">
                    <a:pos x="connsiteX3" y="connsiteY3"/>
                  </a:cxn>
                </a:cxnLst>
                <a:rect l="l" t="t" r="r" b="b"/>
                <a:pathLst>
                  <a:path w="4345" h="4345">
                    <a:moveTo>
                      <a:pt x="0" y="0"/>
                    </a:moveTo>
                    <a:lnTo>
                      <a:pt x="4345" y="0"/>
                    </a:lnTo>
                    <a:lnTo>
                      <a:pt x="4345" y="4345"/>
                    </a:lnTo>
                    <a:lnTo>
                      <a:pt x="0" y="4345"/>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1" name="Freeform: Shape 540">
                <a:extLst>
                  <a:ext uri="{FF2B5EF4-FFF2-40B4-BE49-F238E27FC236}">
                    <a16:creationId xmlns:a16="http://schemas.microsoft.com/office/drawing/2014/main" id="{9F5F5E86-926E-953D-3558-91660A9C461E}"/>
                  </a:ext>
                </a:extLst>
              </p:cNvPr>
              <p:cNvSpPr/>
              <p:nvPr/>
            </p:nvSpPr>
            <p:spPr>
              <a:xfrm>
                <a:off x="2992956" y="5531517"/>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2" name="Freeform: Shape 541">
                <a:extLst>
                  <a:ext uri="{FF2B5EF4-FFF2-40B4-BE49-F238E27FC236}">
                    <a16:creationId xmlns:a16="http://schemas.microsoft.com/office/drawing/2014/main" id="{19E38056-D972-D0E7-B474-DEA0A1B62268}"/>
                  </a:ext>
                </a:extLst>
              </p:cNvPr>
              <p:cNvSpPr/>
              <p:nvPr/>
            </p:nvSpPr>
            <p:spPr>
              <a:xfrm>
                <a:off x="3000752" y="5534712"/>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3" name="Freeform: Shape 542">
                <a:extLst>
                  <a:ext uri="{FF2B5EF4-FFF2-40B4-BE49-F238E27FC236}">
                    <a16:creationId xmlns:a16="http://schemas.microsoft.com/office/drawing/2014/main" id="{FF5AD8C1-5955-382D-3A8F-34342DA82659}"/>
                  </a:ext>
                </a:extLst>
              </p:cNvPr>
              <p:cNvSpPr/>
              <p:nvPr/>
            </p:nvSpPr>
            <p:spPr>
              <a:xfrm>
                <a:off x="2992828" y="5539952"/>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4" name="Freeform: Shape 543">
                <a:extLst>
                  <a:ext uri="{FF2B5EF4-FFF2-40B4-BE49-F238E27FC236}">
                    <a16:creationId xmlns:a16="http://schemas.microsoft.com/office/drawing/2014/main" id="{31E18866-9DD6-0ADB-030A-350BD5734E9A}"/>
                  </a:ext>
                </a:extLst>
              </p:cNvPr>
              <p:cNvSpPr/>
              <p:nvPr/>
            </p:nvSpPr>
            <p:spPr>
              <a:xfrm>
                <a:off x="3000752" y="5543658"/>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5" name="Freeform: Shape 544">
                <a:extLst>
                  <a:ext uri="{FF2B5EF4-FFF2-40B4-BE49-F238E27FC236}">
                    <a16:creationId xmlns:a16="http://schemas.microsoft.com/office/drawing/2014/main" id="{5D3CC5F1-72F3-1E3F-20E7-2176E3192B7D}"/>
                  </a:ext>
                </a:extLst>
              </p:cNvPr>
              <p:cNvSpPr/>
              <p:nvPr/>
            </p:nvSpPr>
            <p:spPr>
              <a:xfrm>
                <a:off x="2992828" y="5549281"/>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546" name="Freeform: Shape 545">
                <a:extLst>
                  <a:ext uri="{FF2B5EF4-FFF2-40B4-BE49-F238E27FC236}">
                    <a16:creationId xmlns:a16="http://schemas.microsoft.com/office/drawing/2014/main" id="{70D506CE-DD88-AACA-A831-8FA57871E343}"/>
                  </a:ext>
                </a:extLst>
              </p:cNvPr>
              <p:cNvSpPr/>
              <p:nvPr/>
            </p:nvSpPr>
            <p:spPr>
              <a:xfrm>
                <a:off x="3000752" y="5552476"/>
                <a:ext cx="3961" cy="4728"/>
              </a:xfrm>
              <a:custGeom>
                <a:avLst/>
                <a:gdLst>
                  <a:gd name="connsiteX0" fmla="*/ 0 w 3961"/>
                  <a:gd name="connsiteY0" fmla="*/ 0 h 4728"/>
                  <a:gd name="connsiteX1" fmla="*/ 3962 w 3961"/>
                  <a:gd name="connsiteY1" fmla="*/ 0 h 4728"/>
                  <a:gd name="connsiteX2" fmla="*/ 3962 w 3961"/>
                  <a:gd name="connsiteY2" fmla="*/ 4729 h 4728"/>
                  <a:gd name="connsiteX3" fmla="*/ 0 w 3961"/>
                  <a:gd name="connsiteY3" fmla="*/ 4729 h 4728"/>
                </a:gdLst>
                <a:ahLst/>
                <a:cxnLst>
                  <a:cxn ang="0">
                    <a:pos x="connsiteX0" y="connsiteY0"/>
                  </a:cxn>
                  <a:cxn ang="0">
                    <a:pos x="connsiteX1" y="connsiteY1"/>
                  </a:cxn>
                  <a:cxn ang="0">
                    <a:pos x="connsiteX2" y="connsiteY2"/>
                  </a:cxn>
                  <a:cxn ang="0">
                    <a:pos x="connsiteX3" y="connsiteY3"/>
                  </a:cxn>
                </a:cxnLst>
                <a:rect l="l" t="t" r="r" b="b"/>
                <a:pathLst>
                  <a:path w="3961" h="4728">
                    <a:moveTo>
                      <a:pt x="0" y="0"/>
                    </a:moveTo>
                    <a:lnTo>
                      <a:pt x="3962" y="0"/>
                    </a:lnTo>
                    <a:lnTo>
                      <a:pt x="3962"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47" name="Graphic 7">
              <a:extLst>
                <a:ext uri="{FF2B5EF4-FFF2-40B4-BE49-F238E27FC236}">
                  <a16:creationId xmlns:a16="http://schemas.microsoft.com/office/drawing/2014/main" id="{400D884C-EF5C-29E5-C269-101F0E07C247}"/>
                </a:ext>
              </a:extLst>
            </p:cNvPr>
            <p:cNvGrpSpPr/>
            <p:nvPr/>
          </p:nvGrpSpPr>
          <p:grpSpPr>
            <a:xfrm>
              <a:off x="4214332" y="5459437"/>
              <a:ext cx="699969" cy="230298"/>
              <a:chOff x="5372877" y="5459437"/>
              <a:chExt cx="699969" cy="230298"/>
            </a:xfrm>
          </p:grpSpPr>
          <p:sp>
            <p:nvSpPr>
              <p:cNvPr id="325" name="Freeform: Shape 324">
                <a:extLst>
                  <a:ext uri="{FF2B5EF4-FFF2-40B4-BE49-F238E27FC236}">
                    <a16:creationId xmlns:a16="http://schemas.microsoft.com/office/drawing/2014/main" id="{14A38D90-AD9C-B36D-5760-5C98CCCC5CDA}"/>
                  </a:ext>
                </a:extLst>
              </p:cNvPr>
              <p:cNvSpPr/>
              <p:nvPr/>
            </p:nvSpPr>
            <p:spPr>
              <a:xfrm>
                <a:off x="5775452" y="5459437"/>
                <a:ext cx="297394" cy="230298"/>
              </a:xfrm>
              <a:custGeom>
                <a:avLst/>
                <a:gdLst>
                  <a:gd name="connsiteX0" fmla="*/ 297395 w 297394"/>
                  <a:gd name="connsiteY0" fmla="*/ 21471 h 230298"/>
                  <a:gd name="connsiteX1" fmla="*/ 297395 w 297394"/>
                  <a:gd name="connsiteY1" fmla="*/ 230298 h 230298"/>
                  <a:gd name="connsiteX2" fmla="*/ 29778 w 297394"/>
                  <a:gd name="connsiteY2" fmla="*/ 230298 h 230298"/>
                  <a:gd name="connsiteX3" fmla="*/ 0 w 297394"/>
                  <a:gd name="connsiteY3" fmla="*/ 0 h 230298"/>
                  <a:gd name="connsiteX4" fmla="*/ 297395 w 297394"/>
                  <a:gd name="connsiteY4" fmla="*/ 21471 h 23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394" h="230298">
                    <a:moveTo>
                      <a:pt x="297395" y="21471"/>
                    </a:moveTo>
                    <a:lnTo>
                      <a:pt x="297395" y="230298"/>
                    </a:lnTo>
                    <a:lnTo>
                      <a:pt x="29778" y="230298"/>
                    </a:lnTo>
                    <a:lnTo>
                      <a:pt x="0" y="0"/>
                    </a:lnTo>
                    <a:lnTo>
                      <a:pt x="297395" y="21471"/>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6" name="Freeform: Shape 325">
                <a:extLst>
                  <a:ext uri="{FF2B5EF4-FFF2-40B4-BE49-F238E27FC236}">
                    <a16:creationId xmlns:a16="http://schemas.microsoft.com/office/drawing/2014/main" id="{66B559BD-7432-C877-FD31-00272CC26713}"/>
                  </a:ext>
                </a:extLst>
              </p:cNvPr>
              <p:cNvSpPr/>
              <p:nvPr/>
            </p:nvSpPr>
            <p:spPr>
              <a:xfrm>
                <a:off x="5838969" y="5644110"/>
                <a:ext cx="6390" cy="12907"/>
              </a:xfrm>
              <a:custGeom>
                <a:avLst/>
                <a:gdLst>
                  <a:gd name="connsiteX0" fmla="*/ 0 w 6390"/>
                  <a:gd name="connsiteY0" fmla="*/ 0 h 12907"/>
                  <a:gd name="connsiteX1" fmla="*/ 6390 w 6390"/>
                  <a:gd name="connsiteY1" fmla="*/ 0 h 12907"/>
                  <a:gd name="connsiteX2" fmla="*/ 6390 w 6390"/>
                  <a:gd name="connsiteY2" fmla="*/ 12908 h 12907"/>
                  <a:gd name="connsiteX3" fmla="*/ 0 w 6390"/>
                  <a:gd name="connsiteY3" fmla="*/ 12908 h 12907"/>
                </a:gdLst>
                <a:ahLst/>
                <a:cxnLst>
                  <a:cxn ang="0">
                    <a:pos x="connsiteX0" y="connsiteY0"/>
                  </a:cxn>
                  <a:cxn ang="0">
                    <a:pos x="connsiteX1" y="connsiteY1"/>
                  </a:cxn>
                  <a:cxn ang="0">
                    <a:pos x="connsiteX2" y="connsiteY2"/>
                  </a:cxn>
                  <a:cxn ang="0">
                    <a:pos x="connsiteX3" y="connsiteY3"/>
                  </a:cxn>
                </a:cxnLst>
                <a:rect l="l" t="t" r="r" b="b"/>
                <a:pathLst>
                  <a:path w="6390" h="12907">
                    <a:moveTo>
                      <a:pt x="0" y="0"/>
                    </a:moveTo>
                    <a:lnTo>
                      <a:pt x="6390" y="0"/>
                    </a:lnTo>
                    <a:lnTo>
                      <a:pt x="6390"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7" name="Freeform: Shape 326">
                <a:extLst>
                  <a:ext uri="{FF2B5EF4-FFF2-40B4-BE49-F238E27FC236}">
                    <a16:creationId xmlns:a16="http://schemas.microsoft.com/office/drawing/2014/main" id="{2EBFD6E7-CD1F-8490-3865-5426113C07D0}"/>
                  </a:ext>
                </a:extLst>
              </p:cNvPr>
              <p:cNvSpPr/>
              <p:nvPr/>
            </p:nvSpPr>
            <p:spPr>
              <a:xfrm>
                <a:off x="5936865" y="5515158"/>
                <a:ext cx="6390" cy="12907"/>
              </a:xfrm>
              <a:custGeom>
                <a:avLst/>
                <a:gdLst>
                  <a:gd name="connsiteX0" fmla="*/ 0 w 6390"/>
                  <a:gd name="connsiteY0" fmla="*/ 0 h 12907"/>
                  <a:gd name="connsiteX1" fmla="*/ 6390 w 6390"/>
                  <a:gd name="connsiteY1" fmla="*/ 0 h 12907"/>
                  <a:gd name="connsiteX2" fmla="*/ 6390 w 6390"/>
                  <a:gd name="connsiteY2" fmla="*/ 12908 h 12907"/>
                  <a:gd name="connsiteX3" fmla="*/ 0 w 6390"/>
                  <a:gd name="connsiteY3" fmla="*/ 12908 h 12907"/>
                </a:gdLst>
                <a:ahLst/>
                <a:cxnLst>
                  <a:cxn ang="0">
                    <a:pos x="connsiteX0" y="connsiteY0"/>
                  </a:cxn>
                  <a:cxn ang="0">
                    <a:pos x="connsiteX1" y="connsiteY1"/>
                  </a:cxn>
                  <a:cxn ang="0">
                    <a:pos x="connsiteX2" y="connsiteY2"/>
                  </a:cxn>
                  <a:cxn ang="0">
                    <a:pos x="connsiteX3" y="connsiteY3"/>
                  </a:cxn>
                </a:cxnLst>
                <a:rect l="l" t="t" r="r" b="b"/>
                <a:pathLst>
                  <a:path w="6390" h="12907">
                    <a:moveTo>
                      <a:pt x="0" y="0"/>
                    </a:moveTo>
                    <a:lnTo>
                      <a:pt x="6390" y="0"/>
                    </a:lnTo>
                    <a:lnTo>
                      <a:pt x="6390"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8" name="Freeform: Shape 327">
                <a:extLst>
                  <a:ext uri="{FF2B5EF4-FFF2-40B4-BE49-F238E27FC236}">
                    <a16:creationId xmlns:a16="http://schemas.microsoft.com/office/drawing/2014/main" id="{7D939BCC-10E6-463B-95B6-E9A377F859A2}"/>
                  </a:ext>
                </a:extLst>
              </p:cNvPr>
              <p:cNvSpPr/>
              <p:nvPr/>
            </p:nvSpPr>
            <p:spPr>
              <a:xfrm>
                <a:off x="5949262" y="5515158"/>
                <a:ext cx="6390" cy="12907"/>
              </a:xfrm>
              <a:custGeom>
                <a:avLst/>
                <a:gdLst>
                  <a:gd name="connsiteX0" fmla="*/ 0 w 6390"/>
                  <a:gd name="connsiteY0" fmla="*/ 0 h 12907"/>
                  <a:gd name="connsiteX1" fmla="*/ 6390 w 6390"/>
                  <a:gd name="connsiteY1" fmla="*/ 0 h 12907"/>
                  <a:gd name="connsiteX2" fmla="*/ 6390 w 6390"/>
                  <a:gd name="connsiteY2" fmla="*/ 12908 h 12907"/>
                  <a:gd name="connsiteX3" fmla="*/ 0 w 6390"/>
                  <a:gd name="connsiteY3" fmla="*/ 12908 h 12907"/>
                </a:gdLst>
                <a:ahLst/>
                <a:cxnLst>
                  <a:cxn ang="0">
                    <a:pos x="connsiteX0" y="connsiteY0"/>
                  </a:cxn>
                  <a:cxn ang="0">
                    <a:pos x="connsiteX1" y="connsiteY1"/>
                  </a:cxn>
                  <a:cxn ang="0">
                    <a:pos x="connsiteX2" y="connsiteY2"/>
                  </a:cxn>
                  <a:cxn ang="0">
                    <a:pos x="connsiteX3" y="connsiteY3"/>
                  </a:cxn>
                </a:cxnLst>
                <a:rect l="l" t="t" r="r" b="b"/>
                <a:pathLst>
                  <a:path w="6390" h="12907">
                    <a:moveTo>
                      <a:pt x="0" y="0"/>
                    </a:moveTo>
                    <a:lnTo>
                      <a:pt x="6390" y="0"/>
                    </a:lnTo>
                    <a:lnTo>
                      <a:pt x="6390"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9" name="Freeform: Shape 328">
                <a:extLst>
                  <a:ext uri="{FF2B5EF4-FFF2-40B4-BE49-F238E27FC236}">
                    <a16:creationId xmlns:a16="http://schemas.microsoft.com/office/drawing/2014/main" id="{E4DF08D4-767E-F3E5-E274-8943D39AAA8E}"/>
                  </a:ext>
                </a:extLst>
              </p:cNvPr>
              <p:cNvSpPr/>
              <p:nvPr/>
            </p:nvSpPr>
            <p:spPr>
              <a:xfrm>
                <a:off x="5838969" y="5509535"/>
                <a:ext cx="12907" cy="12907"/>
              </a:xfrm>
              <a:custGeom>
                <a:avLst/>
                <a:gdLst>
                  <a:gd name="connsiteX0" fmla="*/ 0 w 12907"/>
                  <a:gd name="connsiteY0" fmla="*/ 0 h 12907"/>
                  <a:gd name="connsiteX1" fmla="*/ 12908 w 12907"/>
                  <a:gd name="connsiteY1" fmla="*/ 0 h 12907"/>
                  <a:gd name="connsiteX2" fmla="*/ 12908 w 12907"/>
                  <a:gd name="connsiteY2" fmla="*/ 12908 h 12907"/>
                  <a:gd name="connsiteX3" fmla="*/ 0 w 12907"/>
                  <a:gd name="connsiteY3" fmla="*/ 12908 h 12907"/>
                </a:gdLst>
                <a:ahLst/>
                <a:cxnLst>
                  <a:cxn ang="0">
                    <a:pos x="connsiteX0" y="connsiteY0"/>
                  </a:cxn>
                  <a:cxn ang="0">
                    <a:pos x="connsiteX1" y="connsiteY1"/>
                  </a:cxn>
                  <a:cxn ang="0">
                    <a:pos x="connsiteX2" y="connsiteY2"/>
                  </a:cxn>
                  <a:cxn ang="0">
                    <a:pos x="connsiteX3" y="connsiteY3"/>
                  </a:cxn>
                </a:cxnLst>
                <a:rect l="l" t="t" r="r" b="b"/>
                <a:pathLst>
                  <a:path w="12907" h="12907">
                    <a:moveTo>
                      <a:pt x="0" y="0"/>
                    </a:moveTo>
                    <a:lnTo>
                      <a:pt x="12908" y="0"/>
                    </a:lnTo>
                    <a:lnTo>
                      <a:pt x="12908"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0" name="Freeform: Shape 329">
                <a:extLst>
                  <a:ext uri="{FF2B5EF4-FFF2-40B4-BE49-F238E27FC236}">
                    <a16:creationId xmlns:a16="http://schemas.microsoft.com/office/drawing/2014/main" id="{A931CE5B-24F0-304C-75FA-4625F43C8A14}"/>
                  </a:ext>
                </a:extLst>
              </p:cNvPr>
              <p:cNvSpPr/>
              <p:nvPr/>
            </p:nvSpPr>
            <p:spPr>
              <a:xfrm>
                <a:off x="5930987" y="5637720"/>
                <a:ext cx="25560" cy="12907"/>
              </a:xfrm>
              <a:custGeom>
                <a:avLst/>
                <a:gdLst>
                  <a:gd name="connsiteX0" fmla="*/ 0 w 25560"/>
                  <a:gd name="connsiteY0" fmla="*/ 0 h 12907"/>
                  <a:gd name="connsiteX1" fmla="*/ 25560 w 25560"/>
                  <a:gd name="connsiteY1" fmla="*/ 0 h 12907"/>
                  <a:gd name="connsiteX2" fmla="*/ 25560 w 25560"/>
                  <a:gd name="connsiteY2" fmla="*/ 12908 h 12907"/>
                  <a:gd name="connsiteX3" fmla="*/ 0 w 25560"/>
                  <a:gd name="connsiteY3" fmla="*/ 12908 h 12907"/>
                </a:gdLst>
                <a:ahLst/>
                <a:cxnLst>
                  <a:cxn ang="0">
                    <a:pos x="connsiteX0" y="connsiteY0"/>
                  </a:cxn>
                  <a:cxn ang="0">
                    <a:pos x="connsiteX1" y="connsiteY1"/>
                  </a:cxn>
                  <a:cxn ang="0">
                    <a:pos x="connsiteX2" y="connsiteY2"/>
                  </a:cxn>
                  <a:cxn ang="0">
                    <a:pos x="connsiteX3" y="connsiteY3"/>
                  </a:cxn>
                </a:cxnLst>
                <a:rect l="l" t="t" r="r" b="b"/>
                <a:pathLst>
                  <a:path w="25560" h="12907">
                    <a:moveTo>
                      <a:pt x="0" y="0"/>
                    </a:moveTo>
                    <a:lnTo>
                      <a:pt x="25560" y="0"/>
                    </a:lnTo>
                    <a:lnTo>
                      <a:pt x="25560"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1" name="Freeform: Shape 330">
                <a:extLst>
                  <a:ext uri="{FF2B5EF4-FFF2-40B4-BE49-F238E27FC236}">
                    <a16:creationId xmlns:a16="http://schemas.microsoft.com/office/drawing/2014/main" id="{DDBA2397-05B4-8678-1B6C-6BC4631DC851}"/>
                  </a:ext>
                </a:extLst>
              </p:cNvPr>
              <p:cNvSpPr/>
              <p:nvPr/>
            </p:nvSpPr>
            <p:spPr>
              <a:xfrm>
                <a:off x="6029266" y="5637720"/>
                <a:ext cx="12907" cy="12907"/>
              </a:xfrm>
              <a:custGeom>
                <a:avLst/>
                <a:gdLst>
                  <a:gd name="connsiteX0" fmla="*/ 0 w 12907"/>
                  <a:gd name="connsiteY0" fmla="*/ 0 h 12907"/>
                  <a:gd name="connsiteX1" fmla="*/ 12908 w 12907"/>
                  <a:gd name="connsiteY1" fmla="*/ 0 h 12907"/>
                  <a:gd name="connsiteX2" fmla="*/ 12908 w 12907"/>
                  <a:gd name="connsiteY2" fmla="*/ 12908 h 12907"/>
                  <a:gd name="connsiteX3" fmla="*/ 0 w 12907"/>
                  <a:gd name="connsiteY3" fmla="*/ 12908 h 12907"/>
                </a:gdLst>
                <a:ahLst/>
                <a:cxnLst>
                  <a:cxn ang="0">
                    <a:pos x="connsiteX0" y="connsiteY0"/>
                  </a:cxn>
                  <a:cxn ang="0">
                    <a:pos x="connsiteX1" y="connsiteY1"/>
                  </a:cxn>
                  <a:cxn ang="0">
                    <a:pos x="connsiteX2" y="connsiteY2"/>
                  </a:cxn>
                  <a:cxn ang="0">
                    <a:pos x="connsiteX3" y="connsiteY3"/>
                  </a:cxn>
                </a:cxnLst>
                <a:rect l="l" t="t" r="r" b="b"/>
                <a:pathLst>
                  <a:path w="12907" h="12907">
                    <a:moveTo>
                      <a:pt x="0" y="0"/>
                    </a:moveTo>
                    <a:lnTo>
                      <a:pt x="12908" y="0"/>
                    </a:lnTo>
                    <a:lnTo>
                      <a:pt x="12908"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2" name="Freeform: Shape 331">
                <a:extLst>
                  <a:ext uri="{FF2B5EF4-FFF2-40B4-BE49-F238E27FC236}">
                    <a16:creationId xmlns:a16="http://schemas.microsoft.com/office/drawing/2014/main" id="{9F68D2D5-3D61-B78B-9207-D0B88B81B11A}"/>
                  </a:ext>
                </a:extLst>
              </p:cNvPr>
              <p:cNvSpPr/>
              <p:nvPr/>
            </p:nvSpPr>
            <p:spPr>
              <a:xfrm>
                <a:off x="6028627" y="5521420"/>
                <a:ext cx="12907" cy="12907"/>
              </a:xfrm>
              <a:custGeom>
                <a:avLst/>
                <a:gdLst>
                  <a:gd name="connsiteX0" fmla="*/ 0 w 12907"/>
                  <a:gd name="connsiteY0" fmla="*/ 0 h 12907"/>
                  <a:gd name="connsiteX1" fmla="*/ 12908 w 12907"/>
                  <a:gd name="connsiteY1" fmla="*/ 0 h 12907"/>
                  <a:gd name="connsiteX2" fmla="*/ 12908 w 12907"/>
                  <a:gd name="connsiteY2" fmla="*/ 12908 h 12907"/>
                  <a:gd name="connsiteX3" fmla="*/ 0 w 12907"/>
                  <a:gd name="connsiteY3" fmla="*/ 12908 h 12907"/>
                </a:gdLst>
                <a:ahLst/>
                <a:cxnLst>
                  <a:cxn ang="0">
                    <a:pos x="connsiteX0" y="connsiteY0"/>
                  </a:cxn>
                  <a:cxn ang="0">
                    <a:pos x="connsiteX1" y="connsiteY1"/>
                  </a:cxn>
                  <a:cxn ang="0">
                    <a:pos x="connsiteX2" y="connsiteY2"/>
                  </a:cxn>
                  <a:cxn ang="0">
                    <a:pos x="connsiteX3" y="connsiteY3"/>
                  </a:cxn>
                </a:cxnLst>
                <a:rect l="l" t="t" r="r" b="b"/>
                <a:pathLst>
                  <a:path w="12907" h="12907">
                    <a:moveTo>
                      <a:pt x="0" y="0"/>
                    </a:moveTo>
                    <a:lnTo>
                      <a:pt x="12908" y="0"/>
                    </a:lnTo>
                    <a:lnTo>
                      <a:pt x="12908" y="12908"/>
                    </a:lnTo>
                    <a:lnTo>
                      <a:pt x="0" y="12908"/>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3" name="Freeform: Shape 332">
                <a:extLst>
                  <a:ext uri="{FF2B5EF4-FFF2-40B4-BE49-F238E27FC236}">
                    <a16:creationId xmlns:a16="http://schemas.microsoft.com/office/drawing/2014/main" id="{4C625CC6-2294-6DB3-C9D5-89AD0A78AA0C}"/>
                  </a:ext>
                </a:extLst>
              </p:cNvPr>
              <p:cNvSpPr/>
              <p:nvPr/>
            </p:nvSpPr>
            <p:spPr>
              <a:xfrm>
                <a:off x="5857501" y="5515542"/>
                <a:ext cx="6006" cy="6006"/>
              </a:xfrm>
              <a:custGeom>
                <a:avLst/>
                <a:gdLst>
                  <a:gd name="connsiteX0" fmla="*/ 0 w 6006"/>
                  <a:gd name="connsiteY0" fmla="*/ 0 h 6006"/>
                  <a:gd name="connsiteX1" fmla="*/ 6007 w 6006"/>
                  <a:gd name="connsiteY1" fmla="*/ 0 h 6006"/>
                  <a:gd name="connsiteX2" fmla="*/ 6007 w 6006"/>
                  <a:gd name="connsiteY2" fmla="*/ 6007 h 6006"/>
                  <a:gd name="connsiteX3" fmla="*/ 0 w 6006"/>
                  <a:gd name="connsiteY3" fmla="*/ 6007 h 6006"/>
                </a:gdLst>
                <a:ahLst/>
                <a:cxnLst>
                  <a:cxn ang="0">
                    <a:pos x="connsiteX0" y="connsiteY0"/>
                  </a:cxn>
                  <a:cxn ang="0">
                    <a:pos x="connsiteX1" y="connsiteY1"/>
                  </a:cxn>
                  <a:cxn ang="0">
                    <a:pos x="connsiteX2" y="connsiteY2"/>
                  </a:cxn>
                  <a:cxn ang="0">
                    <a:pos x="connsiteX3" y="connsiteY3"/>
                  </a:cxn>
                </a:cxnLst>
                <a:rect l="l" t="t" r="r" b="b"/>
                <a:pathLst>
                  <a:path w="6006" h="6006">
                    <a:moveTo>
                      <a:pt x="0" y="0"/>
                    </a:moveTo>
                    <a:lnTo>
                      <a:pt x="6007" y="0"/>
                    </a:lnTo>
                    <a:lnTo>
                      <a:pt x="6007" y="6007"/>
                    </a:lnTo>
                    <a:lnTo>
                      <a:pt x="0" y="60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4" name="Freeform: Shape 333">
                <a:extLst>
                  <a:ext uri="{FF2B5EF4-FFF2-40B4-BE49-F238E27FC236}">
                    <a16:creationId xmlns:a16="http://schemas.microsoft.com/office/drawing/2014/main" id="{124AFA59-FCA2-A543-5DFA-8C43C075A878}"/>
                  </a:ext>
                </a:extLst>
              </p:cNvPr>
              <p:cNvSpPr/>
              <p:nvPr/>
            </p:nvSpPr>
            <p:spPr>
              <a:xfrm>
                <a:off x="5875648" y="5515542"/>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5" name="Freeform: Shape 334">
                <a:extLst>
                  <a:ext uri="{FF2B5EF4-FFF2-40B4-BE49-F238E27FC236}">
                    <a16:creationId xmlns:a16="http://schemas.microsoft.com/office/drawing/2014/main" id="{8AF8CB63-BA95-545D-F4DC-4B42E497462C}"/>
                  </a:ext>
                </a:extLst>
              </p:cNvPr>
              <p:cNvSpPr/>
              <p:nvPr/>
            </p:nvSpPr>
            <p:spPr>
              <a:xfrm>
                <a:off x="5887790" y="5515542"/>
                <a:ext cx="12780" cy="6006"/>
              </a:xfrm>
              <a:custGeom>
                <a:avLst/>
                <a:gdLst>
                  <a:gd name="connsiteX0" fmla="*/ 0 w 12780"/>
                  <a:gd name="connsiteY0" fmla="*/ 0 h 6006"/>
                  <a:gd name="connsiteX1" fmla="*/ 12780 w 12780"/>
                  <a:gd name="connsiteY1" fmla="*/ 0 h 6006"/>
                  <a:gd name="connsiteX2" fmla="*/ 12780 w 12780"/>
                  <a:gd name="connsiteY2" fmla="*/ 6007 h 6006"/>
                  <a:gd name="connsiteX3" fmla="*/ 0 w 12780"/>
                  <a:gd name="connsiteY3" fmla="*/ 6007 h 6006"/>
                </a:gdLst>
                <a:ahLst/>
                <a:cxnLst>
                  <a:cxn ang="0">
                    <a:pos x="connsiteX0" y="connsiteY0"/>
                  </a:cxn>
                  <a:cxn ang="0">
                    <a:pos x="connsiteX1" y="connsiteY1"/>
                  </a:cxn>
                  <a:cxn ang="0">
                    <a:pos x="connsiteX2" y="connsiteY2"/>
                  </a:cxn>
                  <a:cxn ang="0">
                    <a:pos x="connsiteX3" y="connsiteY3"/>
                  </a:cxn>
                </a:cxnLst>
                <a:rect l="l" t="t" r="r" b="b"/>
                <a:pathLst>
                  <a:path w="12780" h="6006">
                    <a:moveTo>
                      <a:pt x="0" y="0"/>
                    </a:moveTo>
                    <a:lnTo>
                      <a:pt x="12780" y="0"/>
                    </a:lnTo>
                    <a:lnTo>
                      <a:pt x="12780" y="6007"/>
                    </a:lnTo>
                    <a:lnTo>
                      <a:pt x="0" y="6007"/>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6" name="Freeform: Shape 335">
                <a:extLst>
                  <a:ext uri="{FF2B5EF4-FFF2-40B4-BE49-F238E27FC236}">
                    <a16:creationId xmlns:a16="http://schemas.microsoft.com/office/drawing/2014/main" id="{767D500E-51C5-9C26-CDE4-96D06CF10139}"/>
                  </a:ext>
                </a:extLst>
              </p:cNvPr>
              <p:cNvSpPr/>
              <p:nvPr/>
            </p:nvSpPr>
            <p:spPr>
              <a:xfrm>
                <a:off x="5906321" y="5515542"/>
                <a:ext cx="6645" cy="6645"/>
              </a:xfrm>
              <a:custGeom>
                <a:avLst/>
                <a:gdLst>
                  <a:gd name="connsiteX0" fmla="*/ 0 w 6645"/>
                  <a:gd name="connsiteY0" fmla="*/ 0 h 6645"/>
                  <a:gd name="connsiteX1" fmla="*/ 6646 w 6645"/>
                  <a:gd name="connsiteY1" fmla="*/ 0 h 6645"/>
                  <a:gd name="connsiteX2" fmla="*/ 6646 w 6645"/>
                  <a:gd name="connsiteY2" fmla="*/ 6646 h 6645"/>
                  <a:gd name="connsiteX3" fmla="*/ 0 w 6645"/>
                  <a:gd name="connsiteY3" fmla="*/ 6646 h 6645"/>
                </a:gdLst>
                <a:ahLst/>
                <a:cxnLst>
                  <a:cxn ang="0">
                    <a:pos x="connsiteX0" y="connsiteY0"/>
                  </a:cxn>
                  <a:cxn ang="0">
                    <a:pos x="connsiteX1" y="connsiteY1"/>
                  </a:cxn>
                  <a:cxn ang="0">
                    <a:pos x="connsiteX2" y="connsiteY2"/>
                  </a:cxn>
                  <a:cxn ang="0">
                    <a:pos x="connsiteX3" y="connsiteY3"/>
                  </a:cxn>
                </a:cxnLst>
                <a:rect l="l" t="t" r="r" b="b"/>
                <a:pathLst>
                  <a:path w="6645" h="6645">
                    <a:moveTo>
                      <a:pt x="0" y="0"/>
                    </a:moveTo>
                    <a:lnTo>
                      <a:pt x="6646" y="0"/>
                    </a:lnTo>
                    <a:lnTo>
                      <a:pt x="6646" y="6646"/>
                    </a:lnTo>
                    <a:lnTo>
                      <a:pt x="0" y="664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7" name="Freeform: Shape 336">
                <a:extLst>
                  <a:ext uri="{FF2B5EF4-FFF2-40B4-BE49-F238E27FC236}">
                    <a16:creationId xmlns:a16="http://schemas.microsoft.com/office/drawing/2014/main" id="{4D28C6E8-71BB-2966-315D-A904505453E1}"/>
                  </a:ext>
                </a:extLst>
              </p:cNvPr>
              <p:cNvSpPr/>
              <p:nvPr/>
            </p:nvSpPr>
            <p:spPr>
              <a:xfrm>
                <a:off x="5925108" y="5515542"/>
                <a:ext cx="5878" cy="5878"/>
              </a:xfrm>
              <a:custGeom>
                <a:avLst/>
                <a:gdLst>
                  <a:gd name="connsiteX0" fmla="*/ 0 w 5878"/>
                  <a:gd name="connsiteY0" fmla="*/ 0 h 5878"/>
                  <a:gd name="connsiteX1" fmla="*/ 5879 w 5878"/>
                  <a:gd name="connsiteY1" fmla="*/ 0 h 5878"/>
                  <a:gd name="connsiteX2" fmla="*/ 5879 w 5878"/>
                  <a:gd name="connsiteY2" fmla="*/ 5879 h 5878"/>
                  <a:gd name="connsiteX3" fmla="*/ 0 w 5878"/>
                  <a:gd name="connsiteY3" fmla="*/ 5879 h 5878"/>
                </a:gdLst>
                <a:ahLst/>
                <a:cxnLst>
                  <a:cxn ang="0">
                    <a:pos x="connsiteX0" y="connsiteY0"/>
                  </a:cxn>
                  <a:cxn ang="0">
                    <a:pos x="connsiteX1" y="connsiteY1"/>
                  </a:cxn>
                  <a:cxn ang="0">
                    <a:pos x="connsiteX2" y="connsiteY2"/>
                  </a:cxn>
                  <a:cxn ang="0">
                    <a:pos x="connsiteX3" y="connsiteY3"/>
                  </a:cxn>
                </a:cxnLst>
                <a:rect l="l" t="t" r="r" b="b"/>
                <a:pathLst>
                  <a:path w="5878" h="5878">
                    <a:moveTo>
                      <a:pt x="0" y="0"/>
                    </a:moveTo>
                    <a:lnTo>
                      <a:pt x="5879" y="0"/>
                    </a:lnTo>
                    <a:lnTo>
                      <a:pt x="5879" y="5879"/>
                    </a:lnTo>
                    <a:lnTo>
                      <a:pt x="0" y="587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8" name="Freeform: Shape 337">
                <a:extLst>
                  <a:ext uri="{FF2B5EF4-FFF2-40B4-BE49-F238E27FC236}">
                    <a16:creationId xmlns:a16="http://schemas.microsoft.com/office/drawing/2014/main" id="{792B17EC-1FED-C2DA-30DD-E7AEE7AAF9E6}"/>
                  </a:ext>
                </a:extLst>
              </p:cNvPr>
              <p:cNvSpPr/>
              <p:nvPr/>
            </p:nvSpPr>
            <p:spPr>
              <a:xfrm>
                <a:off x="5967666" y="5521676"/>
                <a:ext cx="6262" cy="6262"/>
              </a:xfrm>
              <a:custGeom>
                <a:avLst/>
                <a:gdLst>
                  <a:gd name="connsiteX0" fmla="*/ 0 w 6262"/>
                  <a:gd name="connsiteY0" fmla="*/ 0 h 6262"/>
                  <a:gd name="connsiteX1" fmla="*/ 6262 w 6262"/>
                  <a:gd name="connsiteY1" fmla="*/ 0 h 6262"/>
                  <a:gd name="connsiteX2" fmla="*/ 6262 w 6262"/>
                  <a:gd name="connsiteY2" fmla="*/ 6262 h 6262"/>
                  <a:gd name="connsiteX3" fmla="*/ 0 w 6262"/>
                  <a:gd name="connsiteY3" fmla="*/ 6262 h 6262"/>
                </a:gdLst>
                <a:ahLst/>
                <a:cxnLst>
                  <a:cxn ang="0">
                    <a:pos x="connsiteX0" y="connsiteY0"/>
                  </a:cxn>
                  <a:cxn ang="0">
                    <a:pos x="connsiteX1" y="connsiteY1"/>
                  </a:cxn>
                  <a:cxn ang="0">
                    <a:pos x="connsiteX2" y="connsiteY2"/>
                  </a:cxn>
                  <a:cxn ang="0">
                    <a:pos x="connsiteX3" y="connsiteY3"/>
                  </a:cxn>
                </a:cxnLst>
                <a:rect l="l" t="t" r="r" b="b"/>
                <a:pathLst>
                  <a:path w="6262" h="6262">
                    <a:moveTo>
                      <a:pt x="0" y="0"/>
                    </a:moveTo>
                    <a:lnTo>
                      <a:pt x="6262" y="0"/>
                    </a:lnTo>
                    <a:lnTo>
                      <a:pt x="6262"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39" name="Freeform: Shape 338">
                <a:extLst>
                  <a:ext uri="{FF2B5EF4-FFF2-40B4-BE49-F238E27FC236}">
                    <a16:creationId xmlns:a16="http://schemas.microsoft.com/office/drawing/2014/main" id="{EF775731-E8FF-F7FE-FD9B-BC2509F34363}"/>
                  </a:ext>
                </a:extLst>
              </p:cNvPr>
              <p:cNvSpPr/>
              <p:nvPr/>
            </p:nvSpPr>
            <p:spPr>
              <a:xfrm>
                <a:off x="5980062" y="5521676"/>
                <a:ext cx="6134" cy="6645"/>
              </a:xfrm>
              <a:custGeom>
                <a:avLst/>
                <a:gdLst>
                  <a:gd name="connsiteX0" fmla="*/ 0 w 6134"/>
                  <a:gd name="connsiteY0" fmla="*/ 0 h 6645"/>
                  <a:gd name="connsiteX1" fmla="*/ 6135 w 6134"/>
                  <a:gd name="connsiteY1" fmla="*/ 0 h 6645"/>
                  <a:gd name="connsiteX2" fmla="*/ 6135 w 6134"/>
                  <a:gd name="connsiteY2" fmla="*/ 6646 h 6645"/>
                  <a:gd name="connsiteX3" fmla="*/ 0 w 6134"/>
                  <a:gd name="connsiteY3" fmla="*/ 6646 h 6645"/>
                </a:gdLst>
                <a:ahLst/>
                <a:cxnLst>
                  <a:cxn ang="0">
                    <a:pos x="connsiteX0" y="connsiteY0"/>
                  </a:cxn>
                  <a:cxn ang="0">
                    <a:pos x="connsiteX1" y="connsiteY1"/>
                  </a:cxn>
                  <a:cxn ang="0">
                    <a:pos x="connsiteX2" y="connsiteY2"/>
                  </a:cxn>
                  <a:cxn ang="0">
                    <a:pos x="connsiteX3" y="connsiteY3"/>
                  </a:cxn>
                </a:cxnLst>
                <a:rect l="l" t="t" r="r" b="b"/>
                <a:pathLst>
                  <a:path w="6134" h="6645">
                    <a:moveTo>
                      <a:pt x="0" y="0"/>
                    </a:moveTo>
                    <a:lnTo>
                      <a:pt x="6135" y="0"/>
                    </a:lnTo>
                    <a:lnTo>
                      <a:pt x="6135" y="6646"/>
                    </a:lnTo>
                    <a:lnTo>
                      <a:pt x="0" y="664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0" name="Freeform: Shape 339">
                <a:extLst>
                  <a:ext uri="{FF2B5EF4-FFF2-40B4-BE49-F238E27FC236}">
                    <a16:creationId xmlns:a16="http://schemas.microsoft.com/office/drawing/2014/main" id="{14369A0A-6BD6-8BFD-752E-ED6F594A25E3}"/>
                  </a:ext>
                </a:extLst>
              </p:cNvPr>
              <p:cNvSpPr/>
              <p:nvPr/>
            </p:nvSpPr>
            <p:spPr>
              <a:xfrm>
                <a:off x="5992331" y="552180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1" name="Freeform: Shape 340">
                <a:extLst>
                  <a:ext uri="{FF2B5EF4-FFF2-40B4-BE49-F238E27FC236}">
                    <a16:creationId xmlns:a16="http://schemas.microsoft.com/office/drawing/2014/main" id="{372E5B57-4B7C-B353-CB18-CB23DB7A827D}"/>
                  </a:ext>
                </a:extLst>
              </p:cNvPr>
              <p:cNvSpPr/>
              <p:nvPr/>
            </p:nvSpPr>
            <p:spPr>
              <a:xfrm>
                <a:off x="6004600" y="552180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2" name="Freeform: Shape 341">
                <a:extLst>
                  <a:ext uri="{FF2B5EF4-FFF2-40B4-BE49-F238E27FC236}">
                    <a16:creationId xmlns:a16="http://schemas.microsoft.com/office/drawing/2014/main" id="{54358CBB-981C-FF35-FAC4-98F1C4FC2860}"/>
                  </a:ext>
                </a:extLst>
              </p:cNvPr>
              <p:cNvSpPr/>
              <p:nvPr/>
            </p:nvSpPr>
            <p:spPr>
              <a:xfrm>
                <a:off x="6022492" y="552180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3" name="Freeform: Shape 342">
                <a:extLst>
                  <a:ext uri="{FF2B5EF4-FFF2-40B4-BE49-F238E27FC236}">
                    <a16:creationId xmlns:a16="http://schemas.microsoft.com/office/drawing/2014/main" id="{CFC705E0-C878-A843-F9E4-79A4EE512AE1}"/>
                  </a:ext>
                </a:extLst>
              </p:cNvPr>
              <p:cNvSpPr/>
              <p:nvPr/>
            </p:nvSpPr>
            <p:spPr>
              <a:xfrm>
                <a:off x="6016869"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4" name="Freeform: Shape 343">
                <a:extLst>
                  <a:ext uri="{FF2B5EF4-FFF2-40B4-BE49-F238E27FC236}">
                    <a16:creationId xmlns:a16="http://schemas.microsoft.com/office/drawing/2014/main" id="{8EDC51BF-C526-AA40-402B-66981B9B0161}"/>
                  </a:ext>
                </a:extLst>
              </p:cNvPr>
              <p:cNvSpPr/>
              <p:nvPr/>
            </p:nvSpPr>
            <p:spPr>
              <a:xfrm>
                <a:off x="6028755" y="5540207"/>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5" name="Freeform: Shape 344">
                <a:extLst>
                  <a:ext uri="{FF2B5EF4-FFF2-40B4-BE49-F238E27FC236}">
                    <a16:creationId xmlns:a16="http://schemas.microsoft.com/office/drawing/2014/main" id="{E923C045-A92E-3299-FA57-AD1306D14E16}"/>
                  </a:ext>
                </a:extLst>
              </p:cNvPr>
              <p:cNvSpPr/>
              <p:nvPr/>
            </p:nvSpPr>
            <p:spPr>
              <a:xfrm>
                <a:off x="6028755"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6" name="Freeform: Shape 345">
                <a:extLst>
                  <a:ext uri="{FF2B5EF4-FFF2-40B4-BE49-F238E27FC236}">
                    <a16:creationId xmlns:a16="http://schemas.microsoft.com/office/drawing/2014/main" id="{6565A227-C2B7-3672-8A5A-B687BD475215}"/>
                  </a:ext>
                </a:extLst>
              </p:cNvPr>
              <p:cNvSpPr/>
              <p:nvPr/>
            </p:nvSpPr>
            <p:spPr>
              <a:xfrm>
                <a:off x="6016614"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7" name="Freeform: Shape 346">
                <a:extLst>
                  <a:ext uri="{FF2B5EF4-FFF2-40B4-BE49-F238E27FC236}">
                    <a16:creationId xmlns:a16="http://schemas.microsoft.com/office/drawing/2014/main" id="{95647616-17BC-49A4-9F3C-3B45B852D32F}"/>
                  </a:ext>
                </a:extLst>
              </p:cNvPr>
              <p:cNvSpPr/>
              <p:nvPr/>
            </p:nvSpPr>
            <p:spPr>
              <a:xfrm>
                <a:off x="6028755"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8" name="Freeform: Shape 347">
                <a:extLst>
                  <a:ext uri="{FF2B5EF4-FFF2-40B4-BE49-F238E27FC236}">
                    <a16:creationId xmlns:a16="http://schemas.microsoft.com/office/drawing/2014/main" id="{971E136E-A6F4-534A-2779-9F7EFCC183A8}"/>
                  </a:ext>
                </a:extLst>
              </p:cNvPr>
              <p:cNvSpPr/>
              <p:nvPr/>
            </p:nvSpPr>
            <p:spPr>
              <a:xfrm>
                <a:off x="6029394"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49" name="Freeform: Shape 348">
                <a:extLst>
                  <a:ext uri="{FF2B5EF4-FFF2-40B4-BE49-F238E27FC236}">
                    <a16:creationId xmlns:a16="http://schemas.microsoft.com/office/drawing/2014/main" id="{2635B80B-0941-53D2-D10A-96DF5C15C27A}"/>
                  </a:ext>
                </a:extLst>
              </p:cNvPr>
              <p:cNvSpPr/>
              <p:nvPr/>
            </p:nvSpPr>
            <p:spPr>
              <a:xfrm>
                <a:off x="6016614"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0" name="Freeform: Shape 349">
                <a:extLst>
                  <a:ext uri="{FF2B5EF4-FFF2-40B4-BE49-F238E27FC236}">
                    <a16:creationId xmlns:a16="http://schemas.microsoft.com/office/drawing/2014/main" id="{C0EB90BA-1896-A647-2798-58101FEDFD5A}"/>
                  </a:ext>
                </a:extLst>
              </p:cNvPr>
              <p:cNvSpPr/>
              <p:nvPr/>
            </p:nvSpPr>
            <p:spPr>
              <a:xfrm>
                <a:off x="5998338"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1" name="Freeform: Shape 350">
                <a:extLst>
                  <a:ext uri="{FF2B5EF4-FFF2-40B4-BE49-F238E27FC236}">
                    <a16:creationId xmlns:a16="http://schemas.microsoft.com/office/drawing/2014/main" id="{68AC1CE0-63E6-40EB-E046-6F0B2BD77724}"/>
                  </a:ext>
                </a:extLst>
              </p:cNvPr>
              <p:cNvSpPr/>
              <p:nvPr/>
            </p:nvSpPr>
            <p:spPr>
              <a:xfrm>
                <a:off x="5985941"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2" name="Freeform: Shape 351">
                <a:extLst>
                  <a:ext uri="{FF2B5EF4-FFF2-40B4-BE49-F238E27FC236}">
                    <a16:creationId xmlns:a16="http://schemas.microsoft.com/office/drawing/2014/main" id="{160989E7-FBA8-C690-EEBD-F035760AF569}"/>
                  </a:ext>
                </a:extLst>
              </p:cNvPr>
              <p:cNvSpPr/>
              <p:nvPr/>
            </p:nvSpPr>
            <p:spPr>
              <a:xfrm>
                <a:off x="5973672"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3" name="Freeform: Shape 352">
                <a:extLst>
                  <a:ext uri="{FF2B5EF4-FFF2-40B4-BE49-F238E27FC236}">
                    <a16:creationId xmlns:a16="http://schemas.microsoft.com/office/drawing/2014/main" id="{7F7D142F-B895-250E-2AE0-24C16D196D96}"/>
                  </a:ext>
                </a:extLst>
              </p:cNvPr>
              <p:cNvSpPr/>
              <p:nvPr/>
            </p:nvSpPr>
            <p:spPr>
              <a:xfrm>
                <a:off x="5961276"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4" name="Freeform: Shape 353">
                <a:extLst>
                  <a:ext uri="{FF2B5EF4-FFF2-40B4-BE49-F238E27FC236}">
                    <a16:creationId xmlns:a16="http://schemas.microsoft.com/office/drawing/2014/main" id="{542FC723-D260-F568-5A38-713F6FDF367E}"/>
                  </a:ext>
                </a:extLst>
              </p:cNvPr>
              <p:cNvSpPr/>
              <p:nvPr/>
            </p:nvSpPr>
            <p:spPr>
              <a:xfrm>
                <a:off x="5943383"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5" name="Freeform: Shape 354">
                <a:extLst>
                  <a:ext uri="{FF2B5EF4-FFF2-40B4-BE49-F238E27FC236}">
                    <a16:creationId xmlns:a16="http://schemas.microsoft.com/office/drawing/2014/main" id="{A0437570-B195-2763-A76A-7915DC0B0558}"/>
                  </a:ext>
                </a:extLst>
              </p:cNvPr>
              <p:cNvSpPr/>
              <p:nvPr/>
            </p:nvSpPr>
            <p:spPr>
              <a:xfrm>
                <a:off x="5930987"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6" name="Freeform: Shape 355">
                <a:extLst>
                  <a:ext uri="{FF2B5EF4-FFF2-40B4-BE49-F238E27FC236}">
                    <a16:creationId xmlns:a16="http://schemas.microsoft.com/office/drawing/2014/main" id="{2D4D1219-6B9D-B921-8ABE-AADFFE8BDE33}"/>
                  </a:ext>
                </a:extLst>
              </p:cNvPr>
              <p:cNvSpPr/>
              <p:nvPr/>
            </p:nvSpPr>
            <p:spPr>
              <a:xfrm>
                <a:off x="5912200"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7" name="Freeform: Shape 356">
                <a:extLst>
                  <a:ext uri="{FF2B5EF4-FFF2-40B4-BE49-F238E27FC236}">
                    <a16:creationId xmlns:a16="http://schemas.microsoft.com/office/drawing/2014/main" id="{AE9A3BCB-83C2-5427-6218-8A1BF4F7AF27}"/>
                  </a:ext>
                </a:extLst>
              </p:cNvPr>
              <p:cNvSpPr/>
              <p:nvPr/>
            </p:nvSpPr>
            <p:spPr>
              <a:xfrm>
                <a:off x="5900059"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8" name="Freeform: Shape 357">
                <a:extLst>
                  <a:ext uri="{FF2B5EF4-FFF2-40B4-BE49-F238E27FC236}">
                    <a16:creationId xmlns:a16="http://schemas.microsoft.com/office/drawing/2014/main" id="{60E580BB-4C6A-09D8-2C1C-77D86165455E}"/>
                  </a:ext>
                </a:extLst>
              </p:cNvPr>
              <p:cNvSpPr/>
              <p:nvPr/>
            </p:nvSpPr>
            <p:spPr>
              <a:xfrm>
                <a:off x="5881911"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59" name="Freeform: Shape 358">
                <a:extLst>
                  <a:ext uri="{FF2B5EF4-FFF2-40B4-BE49-F238E27FC236}">
                    <a16:creationId xmlns:a16="http://schemas.microsoft.com/office/drawing/2014/main" id="{F42A6440-0811-7C49-23F7-5A6D00E77148}"/>
                  </a:ext>
                </a:extLst>
              </p:cNvPr>
              <p:cNvSpPr/>
              <p:nvPr/>
            </p:nvSpPr>
            <p:spPr>
              <a:xfrm>
                <a:off x="5862996"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0" name="Freeform: Shape 359">
                <a:extLst>
                  <a:ext uri="{FF2B5EF4-FFF2-40B4-BE49-F238E27FC236}">
                    <a16:creationId xmlns:a16="http://schemas.microsoft.com/office/drawing/2014/main" id="{AD22D628-78A7-8B84-8E3C-9E455D043E66}"/>
                  </a:ext>
                </a:extLst>
              </p:cNvPr>
              <p:cNvSpPr/>
              <p:nvPr/>
            </p:nvSpPr>
            <p:spPr>
              <a:xfrm>
                <a:off x="5851111" y="55647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1" name="Freeform: Shape 360">
                <a:extLst>
                  <a:ext uri="{FF2B5EF4-FFF2-40B4-BE49-F238E27FC236}">
                    <a16:creationId xmlns:a16="http://schemas.microsoft.com/office/drawing/2014/main" id="{AB7B89DC-445B-7F12-5790-0EF6D72167A7}"/>
                  </a:ext>
                </a:extLst>
              </p:cNvPr>
              <p:cNvSpPr/>
              <p:nvPr/>
            </p:nvSpPr>
            <p:spPr>
              <a:xfrm>
                <a:off x="6022748"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2" name="Freeform: Shape 361">
                <a:extLst>
                  <a:ext uri="{FF2B5EF4-FFF2-40B4-BE49-F238E27FC236}">
                    <a16:creationId xmlns:a16="http://schemas.microsoft.com/office/drawing/2014/main" id="{63F0A765-6B83-96D6-A037-1F9876DFA433}"/>
                  </a:ext>
                </a:extLst>
              </p:cNvPr>
              <p:cNvSpPr/>
              <p:nvPr/>
            </p:nvSpPr>
            <p:spPr>
              <a:xfrm>
                <a:off x="6004600" y="561446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3" name="Freeform: Shape 362">
                <a:extLst>
                  <a:ext uri="{FF2B5EF4-FFF2-40B4-BE49-F238E27FC236}">
                    <a16:creationId xmlns:a16="http://schemas.microsoft.com/office/drawing/2014/main" id="{7B9262B8-545E-174B-9CE1-F801A82008B7}"/>
                  </a:ext>
                </a:extLst>
              </p:cNvPr>
              <p:cNvSpPr/>
              <p:nvPr/>
            </p:nvSpPr>
            <p:spPr>
              <a:xfrm>
                <a:off x="5992203"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4" name="Freeform: Shape 363">
                <a:extLst>
                  <a:ext uri="{FF2B5EF4-FFF2-40B4-BE49-F238E27FC236}">
                    <a16:creationId xmlns:a16="http://schemas.microsoft.com/office/drawing/2014/main" id="{947D4D63-07F3-E84E-FACD-D6465EAA3D9C}"/>
                  </a:ext>
                </a:extLst>
              </p:cNvPr>
              <p:cNvSpPr/>
              <p:nvPr/>
            </p:nvSpPr>
            <p:spPr>
              <a:xfrm>
                <a:off x="5979935"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5" name="Freeform: Shape 364">
                <a:extLst>
                  <a:ext uri="{FF2B5EF4-FFF2-40B4-BE49-F238E27FC236}">
                    <a16:creationId xmlns:a16="http://schemas.microsoft.com/office/drawing/2014/main" id="{75A93218-C8EA-398C-EA07-9A8EF5B49643}"/>
                  </a:ext>
                </a:extLst>
              </p:cNvPr>
              <p:cNvSpPr/>
              <p:nvPr/>
            </p:nvSpPr>
            <p:spPr>
              <a:xfrm>
                <a:off x="5961659"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6" name="Freeform: Shape 365">
                <a:extLst>
                  <a:ext uri="{FF2B5EF4-FFF2-40B4-BE49-F238E27FC236}">
                    <a16:creationId xmlns:a16="http://schemas.microsoft.com/office/drawing/2014/main" id="{62F649B1-94D2-A2A5-7809-C6FE5BC824F8}"/>
                  </a:ext>
                </a:extLst>
              </p:cNvPr>
              <p:cNvSpPr/>
              <p:nvPr/>
            </p:nvSpPr>
            <p:spPr>
              <a:xfrm>
                <a:off x="5949390"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7" name="Freeform: Shape 366">
                <a:extLst>
                  <a:ext uri="{FF2B5EF4-FFF2-40B4-BE49-F238E27FC236}">
                    <a16:creationId xmlns:a16="http://schemas.microsoft.com/office/drawing/2014/main" id="{D7CE2325-8DB1-80B2-4549-C74457EF1D9E}"/>
                  </a:ext>
                </a:extLst>
              </p:cNvPr>
              <p:cNvSpPr/>
              <p:nvPr/>
            </p:nvSpPr>
            <p:spPr>
              <a:xfrm>
                <a:off x="5937249"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8" name="Freeform: Shape 367">
                <a:extLst>
                  <a:ext uri="{FF2B5EF4-FFF2-40B4-BE49-F238E27FC236}">
                    <a16:creationId xmlns:a16="http://schemas.microsoft.com/office/drawing/2014/main" id="{42F7F78B-FBEB-14BE-A039-20B4DBBADF0D}"/>
                  </a:ext>
                </a:extLst>
              </p:cNvPr>
              <p:cNvSpPr/>
              <p:nvPr/>
            </p:nvSpPr>
            <p:spPr>
              <a:xfrm>
                <a:off x="5943000"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69" name="Freeform: Shape 368">
                <a:extLst>
                  <a:ext uri="{FF2B5EF4-FFF2-40B4-BE49-F238E27FC236}">
                    <a16:creationId xmlns:a16="http://schemas.microsoft.com/office/drawing/2014/main" id="{80522982-8A87-F14F-15F5-4682D50D60D4}"/>
                  </a:ext>
                </a:extLst>
              </p:cNvPr>
              <p:cNvSpPr/>
              <p:nvPr/>
            </p:nvSpPr>
            <p:spPr>
              <a:xfrm>
                <a:off x="5918973"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0" name="Freeform: Shape 369">
                <a:extLst>
                  <a:ext uri="{FF2B5EF4-FFF2-40B4-BE49-F238E27FC236}">
                    <a16:creationId xmlns:a16="http://schemas.microsoft.com/office/drawing/2014/main" id="{B7E299CE-DBDC-0D3C-54FB-1F76F0AE0848}"/>
                  </a:ext>
                </a:extLst>
              </p:cNvPr>
              <p:cNvSpPr/>
              <p:nvPr/>
            </p:nvSpPr>
            <p:spPr>
              <a:xfrm>
                <a:off x="5900186"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1" name="Freeform: Shape 370">
                <a:extLst>
                  <a:ext uri="{FF2B5EF4-FFF2-40B4-BE49-F238E27FC236}">
                    <a16:creationId xmlns:a16="http://schemas.microsoft.com/office/drawing/2014/main" id="{980A2554-509E-D10D-D84C-6DB599EE658C}"/>
                  </a:ext>
                </a:extLst>
              </p:cNvPr>
              <p:cNvSpPr/>
              <p:nvPr/>
            </p:nvSpPr>
            <p:spPr>
              <a:xfrm>
                <a:off x="5888045"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2" name="Freeform: Shape 371">
                <a:extLst>
                  <a:ext uri="{FF2B5EF4-FFF2-40B4-BE49-F238E27FC236}">
                    <a16:creationId xmlns:a16="http://schemas.microsoft.com/office/drawing/2014/main" id="{D9B1AE01-00BA-DEEA-5019-06DBD93BB16F}"/>
                  </a:ext>
                </a:extLst>
              </p:cNvPr>
              <p:cNvSpPr/>
              <p:nvPr/>
            </p:nvSpPr>
            <p:spPr>
              <a:xfrm>
                <a:off x="5869897"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3" name="Freeform: Shape 372">
                <a:extLst>
                  <a:ext uri="{FF2B5EF4-FFF2-40B4-BE49-F238E27FC236}">
                    <a16:creationId xmlns:a16="http://schemas.microsoft.com/office/drawing/2014/main" id="{B9AE7FD5-F4BB-E58C-3D37-F79B022CE2FF}"/>
                  </a:ext>
                </a:extLst>
              </p:cNvPr>
              <p:cNvSpPr/>
              <p:nvPr/>
            </p:nvSpPr>
            <p:spPr>
              <a:xfrm>
                <a:off x="5856989"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4" name="Freeform: Shape 373">
                <a:extLst>
                  <a:ext uri="{FF2B5EF4-FFF2-40B4-BE49-F238E27FC236}">
                    <a16:creationId xmlns:a16="http://schemas.microsoft.com/office/drawing/2014/main" id="{CD6232C2-D801-19D4-367B-CAF67023AE11}"/>
                  </a:ext>
                </a:extLst>
              </p:cNvPr>
              <p:cNvSpPr/>
              <p:nvPr/>
            </p:nvSpPr>
            <p:spPr>
              <a:xfrm>
                <a:off x="5844976" y="561305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5" name="Freeform: Shape 374">
                <a:extLst>
                  <a:ext uri="{FF2B5EF4-FFF2-40B4-BE49-F238E27FC236}">
                    <a16:creationId xmlns:a16="http://schemas.microsoft.com/office/drawing/2014/main" id="{E4FFBF8F-4C02-163E-BC5B-F28660BAEC51}"/>
                  </a:ext>
                </a:extLst>
              </p:cNvPr>
              <p:cNvSpPr/>
              <p:nvPr/>
            </p:nvSpPr>
            <p:spPr>
              <a:xfrm>
                <a:off x="6029394"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6" name="Freeform: Shape 375">
                <a:extLst>
                  <a:ext uri="{FF2B5EF4-FFF2-40B4-BE49-F238E27FC236}">
                    <a16:creationId xmlns:a16="http://schemas.microsoft.com/office/drawing/2014/main" id="{01D1DFAD-78EA-94BD-90B8-7D63A66A73E2}"/>
                  </a:ext>
                </a:extLst>
              </p:cNvPr>
              <p:cNvSpPr/>
              <p:nvPr/>
            </p:nvSpPr>
            <p:spPr>
              <a:xfrm>
                <a:off x="6010863"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7" name="Freeform: Shape 376">
                <a:extLst>
                  <a:ext uri="{FF2B5EF4-FFF2-40B4-BE49-F238E27FC236}">
                    <a16:creationId xmlns:a16="http://schemas.microsoft.com/office/drawing/2014/main" id="{5B83BF60-D9DD-57F9-AA10-B4012283AC56}"/>
                  </a:ext>
                </a:extLst>
              </p:cNvPr>
              <p:cNvSpPr/>
              <p:nvPr/>
            </p:nvSpPr>
            <p:spPr>
              <a:xfrm>
                <a:off x="6016869" y="563772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8" name="Freeform: Shape 377">
                <a:extLst>
                  <a:ext uri="{FF2B5EF4-FFF2-40B4-BE49-F238E27FC236}">
                    <a16:creationId xmlns:a16="http://schemas.microsoft.com/office/drawing/2014/main" id="{AF81D57F-BA42-B9BA-ADA2-FC40632D62FC}"/>
                  </a:ext>
                </a:extLst>
              </p:cNvPr>
              <p:cNvSpPr/>
              <p:nvPr/>
            </p:nvSpPr>
            <p:spPr>
              <a:xfrm>
                <a:off x="5998210"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79" name="Freeform: Shape 378">
                <a:extLst>
                  <a:ext uri="{FF2B5EF4-FFF2-40B4-BE49-F238E27FC236}">
                    <a16:creationId xmlns:a16="http://schemas.microsoft.com/office/drawing/2014/main" id="{BED65A3C-0AC9-346E-4080-4D539F423DF2}"/>
                  </a:ext>
                </a:extLst>
              </p:cNvPr>
              <p:cNvSpPr/>
              <p:nvPr/>
            </p:nvSpPr>
            <p:spPr>
              <a:xfrm>
                <a:off x="5986197"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0" name="Freeform: Shape 379">
                <a:extLst>
                  <a:ext uri="{FF2B5EF4-FFF2-40B4-BE49-F238E27FC236}">
                    <a16:creationId xmlns:a16="http://schemas.microsoft.com/office/drawing/2014/main" id="{C615EE6E-6760-2AD9-F585-DD75210BE6B4}"/>
                  </a:ext>
                </a:extLst>
              </p:cNvPr>
              <p:cNvSpPr/>
              <p:nvPr/>
            </p:nvSpPr>
            <p:spPr>
              <a:xfrm>
                <a:off x="5973672"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1" name="Freeform: Shape 380">
                <a:extLst>
                  <a:ext uri="{FF2B5EF4-FFF2-40B4-BE49-F238E27FC236}">
                    <a16:creationId xmlns:a16="http://schemas.microsoft.com/office/drawing/2014/main" id="{1D495A2E-82C5-583F-63A2-5E3183582AFE}"/>
                  </a:ext>
                </a:extLst>
              </p:cNvPr>
              <p:cNvSpPr/>
              <p:nvPr/>
            </p:nvSpPr>
            <p:spPr>
              <a:xfrm>
                <a:off x="5955269"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2" name="Freeform: Shape 381">
                <a:extLst>
                  <a:ext uri="{FF2B5EF4-FFF2-40B4-BE49-F238E27FC236}">
                    <a16:creationId xmlns:a16="http://schemas.microsoft.com/office/drawing/2014/main" id="{23190BF6-EEC5-D21B-E09C-36B5D929CDF0}"/>
                  </a:ext>
                </a:extLst>
              </p:cNvPr>
              <p:cNvSpPr/>
              <p:nvPr/>
            </p:nvSpPr>
            <p:spPr>
              <a:xfrm>
                <a:off x="5925363"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3" name="Freeform: Shape 382">
                <a:extLst>
                  <a:ext uri="{FF2B5EF4-FFF2-40B4-BE49-F238E27FC236}">
                    <a16:creationId xmlns:a16="http://schemas.microsoft.com/office/drawing/2014/main" id="{19300049-01A4-CE3F-B4DE-43808BD329D0}"/>
                  </a:ext>
                </a:extLst>
              </p:cNvPr>
              <p:cNvSpPr/>
              <p:nvPr/>
            </p:nvSpPr>
            <p:spPr>
              <a:xfrm>
                <a:off x="5912967" y="5625451"/>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4" name="Freeform: Shape 383">
                <a:extLst>
                  <a:ext uri="{FF2B5EF4-FFF2-40B4-BE49-F238E27FC236}">
                    <a16:creationId xmlns:a16="http://schemas.microsoft.com/office/drawing/2014/main" id="{06D97076-200B-B6B5-F369-2BB7012A9922}"/>
                  </a:ext>
                </a:extLst>
              </p:cNvPr>
              <p:cNvSpPr/>
              <p:nvPr/>
            </p:nvSpPr>
            <p:spPr>
              <a:xfrm>
                <a:off x="5894307" y="563133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5" name="Freeform: Shape 384">
                <a:extLst>
                  <a:ext uri="{FF2B5EF4-FFF2-40B4-BE49-F238E27FC236}">
                    <a16:creationId xmlns:a16="http://schemas.microsoft.com/office/drawing/2014/main" id="{4B707FCC-19CC-7E4B-BFF7-579BFA3E23F7}"/>
                  </a:ext>
                </a:extLst>
              </p:cNvPr>
              <p:cNvSpPr/>
              <p:nvPr/>
            </p:nvSpPr>
            <p:spPr>
              <a:xfrm>
                <a:off x="5882039" y="563133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6" name="Freeform: Shape 385">
                <a:extLst>
                  <a:ext uri="{FF2B5EF4-FFF2-40B4-BE49-F238E27FC236}">
                    <a16:creationId xmlns:a16="http://schemas.microsoft.com/office/drawing/2014/main" id="{74ADF294-4B46-5B80-EBCB-A60F7F02326A}"/>
                  </a:ext>
                </a:extLst>
              </p:cNvPr>
              <p:cNvSpPr/>
              <p:nvPr/>
            </p:nvSpPr>
            <p:spPr>
              <a:xfrm>
                <a:off x="5863891" y="563133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7" name="Freeform: Shape 386">
                <a:extLst>
                  <a:ext uri="{FF2B5EF4-FFF2-40B4-BE49-F238E27FC236}">
                    <a16:creationId xmlns:a16="http://schemas.microsoft.com/office/drawing/2014/main" id="{45AF07C5-3D20-DCAB-9036-415BD476F26E}"/>
                  </a:ext>
                </a:extLst>
              </p:cNvPr>
              <p:cNvSpPr/>
              <p:nvPr/>
            </p:nvSpPr>
            <p:spPr>
              <a:xfrm>
                <a:off x="5844976" y="563133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8" name="Freeform: Shape 387">
                <a:extLst>
                  <a:ext uri="{FF2B5EF4-FFF2-40B4-BE49-F238E27FC236}">
                    <a16:creationId xmlns:a16="http://schemas.microsoft.com/office/drawing/2014/main" id="{59675A1E-B707-A903-95B4-195BD6CF58A5}"/>
                  </a:ext>
                </a:extLst>
              </p:cNvPr>
              <p:cNvSpPr/>
              <p:nvPr/>
            </p:nvSpPr>
            <p:spPr>
              <a:xfrm>
                <a:off x="5888045"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89" name="Freeform: Shape 388">
                <a:extLst>
                  <a:ext uri="{FF2B5EF4-FFF2-40B4-BE49-F238E27FC236}">
                    <a16:creationId xmlns:a16="http://schemas.microsoft.com/office/drawing/2014/main" id="{645F4E78-EBB0-2198-0A5D-02211A5DC4FD}"/>
                  </a:ext>
                </a:extLst>
              </p:cNvPr>
              <p:cNvSpPr/>
              <p:nvPr/>
            </p:nvSpPr>
            <p:spPr>
              <a:xfrm>
                <a:off x="5906704"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0" name="Freeform: Shape 389">
                <a:extLst>
                  <a:ext uri="{FF2B5EF4-FFF2-40B4-BE49-F238E27FC236}">
                    <a16:creationId xmlns:a16="http://schemas.microsoft.com/office/drawing/2014/main" id="{401108CF-DCCA-0A9A-B914-32FC5A9D7DE9}"/>
                  </a:ext>
                </a:extLst>
              </p:cNvPr>
              <p:cNvSpPr/>
              <p:nvPr/>
            </p:nvSpPr>
            <p:spPr>
              <a:xfrm>
                <a:off x="5918973"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1" name="Freeform: Shape 390">
                <a:extLst>
                  <a:ext uri="{FF2B5EF4-FFF2-40B4-BE49-F238E27FC236}">
                    <a16:creationId xmlns:a16="http://schemas.microsoft.com/office/drawing/2014/main" id="{AFC08E5B-E684-454C-6D43-68DF5D0DD26B}"/>
                  </a:ext>
                </a:extLst>
              </p:cNvPr>
              <p:cNvSpPr/>
              <p:nvPr/>
            </p:nvSpPr>
            <p:spPr>
              <a:xfrm>
                <a:off x="5961659"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2" name="Freeform: Shape 391">
                <a:extLst>
                  <a:ext uri="{FF2B5EF4-FFF2-40B4-BE49-F238E27FC236}">
                    <a16:creationId xmlns:a16="http://schemas.microsoft.com/office/drawing/2014/main" id="{6B24E5A3-ABE2-2DB4-DA02-6753971A7EC1}"/>
                  </a:ext>
                </a:extLst>
              </p:cNvPr>
              <p:cNvSpPr/>
              <p:nvPr/>
            </p:nvSpPr>
            <p:spPr>
              <a:xfrm>
                <a:off x="5973800"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3" name="Freeform: Shape 392">
                <a:extLst>
                  <a:ext uri="{FF2B5EF4-FFF2-40B4-BE49-F238E27FC236}">
                    <a16:creationId xmlns:a16="http://schemas.microsoft.com/office/drawing/2014/main" id="{E1D3DB39-9607-7ED4-2A05-5ADEAC848293}"/>
                  </a:ext>
                </a:extLst>
              </p:cNvPr>
              <p:cNvSpPr/>
              <p:nvPr/>
            </p:nvSpPr>
            <p:spPr>
              <a:xfrm>
                <a:off x="5993482"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4" name="Freeform: Shape 393">
                <a:extLst>
                  <a:ext uri="{FF2B5EF4-FFF2-40B4-BE49-F238E27FC236}">
                    <a16:creationId xmlns:a16="http://schemas.microsoft.com/office/drawing/2014/main" id="{708F6042-E327-1B94-7DAE-20E8A6E8BA37}"/>
                  </a:ext>
                </a:extLst>
              </p:cNvPr>
              <p:cNvSpPr/>
              <p:nvPr/>
            </p:nvSpPr>
            <p:spPr>
              <a:xfrm>
                <a:off x="6004217"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5" name="Freeform: Shape 394">
                <a:extLst>
                  <a:ext uri="{FF2B5EF4-FFF2-40B4-BE49-F238E27FC236}">
                    <a16:creationId xmlns:a16="http://schemas.microsoft.com/office/drawing/2014/main" id="{A4F9B0DC-D2EA-9C40-E0B3-CEDB5057978F}"/>
                  </a:ext>
                </a:extLst>
              </p:cNvPr>
              <p:cNvSpPr/>
              <p:nvPr/>
            </p:nvSpPr>
            <p:spPr>
              <a:xfrm>
                <a:off x="5875904"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6" name="Freeform: Shape 395">
                <a:extLst>
                  <a:ext uri="{FF2B5EF4-FFF2-40B4-BE49-F238E27FC236}">
                    <a16:creationId xmlns:a16="http://schemas.microsoft.com/office/drawing/2014/main" id="{3BE02484-4B7B-1B97-4E5C-95016B76A1F8}"/>
                  </a:ext>
                </a:extLst>
              </p:cNvPr>
              <p:cNvSpPr/>
              <p:nvPr/>
            </p:nvSpPr>
            <p:spPr>
              <a:xfrm>
                <a:off x="5870281"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7" name="Freeform: Shape 396">
                <a:extLst>
                  <a:ext uri="{FF2B5EF4-FFF2-40B4-BE49-F238E27FC236}">
                    <a16:creationId xmlns:a16="http://schemas.microsoft.com/office/drawing/2014/main" id="{C7BD973E-A1C7-3ED9-467A-B8C0DB745DE4}"/>
                  </a:ext>
                </a:extLst>
              </p:cNvPr>
              <p:cNvSpPr/>
              <p:nvPr/>
            </p:nvSpPr>
            <p:spPr>
              <a:xfrm>
                <a:off x="5856989" y="56441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8" name="Freeform: Shape 397">
                <a:extLst>
                  <a:ext uri="{FF2B5EF4-FFF2-40B4-BE49-F238E27FC236}">
                    <a16:creationId xmlns:a16="http://schemas.microsoft.com/office/drawing/2014/main" id="{71C7BEB3-6B61-AED1-60BF-FABC8A9AE60B}"/>
                  </a:ext>
                </a:extLst>
              </p:cNvPr>
              <p:cNvSpPr/>
              <p:nvPr/>
            </p:nvSpPr>
            <p:spPr>
              <a:xfrm>
                <a:off x="6004217"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99" name="Freeform: Shape 398">
                <a:extLst>
                  <a:ext uri="{FF2B5EF4-FFF2-40B4-BE49-F238E27FC236}">
                    <a16:creationId xmlns:a16="http://schemas.microsoft.com/office/drawing/2014/main" id="{317899F0-1CC2-2846-EE81-40D2EBE7D592}"/>
                  </a:ext>
                </a:extLst>
              </p:cNvPr>
              <p:cNvSpPr/>
              <p:nvPr/>
            </p:nvSpPr>
            <p:spPr>
              <a:xfrm>
                <a:off x="5992076"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0" name="Freeform: Shape 399">
                <a:extLst>
                  <a:ext uri="{FF2B5EF4-FFF2-40B4-BE49-F238E27FC236}">
                    <a16:creationId xmlns:a16="http://schemas.microsoft.com/office/drawing/2014/main" id="{70FD2E7F-EABE-8109-0375-13F58BE9AA31}"/>
                  </a:ext>
                </a:extLst>
              </p:cNvPr>
              <p:cNvSpPr/>
              <p:nvPr/>
            </p:nvSpPr>
            <p:spPr>
              <a:xfrm>
                <a:off x="5973800"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1" name="Freeform: Shape 400">
                <a:extLst>
                  <a:ext uri="{FF2B5EF4-FFF2-40B4-BE49-F238E27FC236}">
                    <a16:creationId xmlns:a16="http://schemas.microsoft.com/office/drawing/2014/main" id="{4E3ED9AB-424D-549D-B865-947937E40510}"/>
                  </a:ext>
                </a:extLst>
              </p:cNvPr>
              <p:cNvSpPr/>
              <p:nvPr/>
            </p:nvSpPr>
            <p:spPr>
              <a:xfrm>
                <a:off x="5961403"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2" name="Freeform: Shape 401">
                <a:extLst>
                  <a:ext uri="{FF2B5EF4-FFF2-40B4-BE49-F238E27FC236}">
                    <a16:creationId xmlns:a16="http://schemas.microsoft.com/office/drawing/2014/main" id="{96E96D8C-03E5-BEDA-63F7-A612C1221802}"/>
                  </a:ext>
                </a:extLst>
              </p:cNvPr>
              <p:cNvSpPr/>
              <p:nvPr/>
            </p:nvSpPr>
            <p:spPr>
              <a:xfrm>
                <a:off x="5949134"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3" name="Freeform: Shape 402">
                <a:extLst>
                  <a:ext uri="{FF2B5EF4-FFF2-40B4-BE49-F238E27FC236}">
                    <a16:creationId xmlns:a16="http://schemas.microsoft.com/office/drawing/2014/main" id="{0C3C8AFE-6A14-8C32-E1B2-58C62D7A425E}"/>
                  </a:ext>
                </a:extLst>
              </p:cNvPr>
              <p:cNvSpPr/>
              <p:nvPr/>
            </p:nvSpPr>
            <p:spPr>
              <a:xfrm>
                <a:off x="5936738"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4" name="Freeform: Shape 403">
                <a:extLst>
                  <a:ext uri="{FF2B5EF4-FFF2-40B4-BE49-F238E27FC236}">
                    <a16:creationId xmlns:a16="http://schemas.microsoft.com/office/drawing/2014/main" id="{38775F7C-067D-7457-6DCA-FD383C526E54}"/>
                  </a:ext>
                </a:extLst>
              </p:cNvPr>
              <p:cNvSpPr/>
              <p:nvPr/>
            </p:nvSpPr>
            <p:spPr>
              <a:xfrm>
                <a:off x="5918845"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5" name="Freeform: Shape 404">
                <a:extLst>
                  <a:ext uri="{FF2B5EF4-FFF2-40B4-BE49-F238E27FC236}">
                    <a16:creationId xmlns:a16="http://schemas.microsoft.com/office/drawing/2014/main" id="{D002D074-3533-57A8-791A-638DAE3A50EA}"/>
                  </a:ext>
                </a:extLst>
              </p:cNvPr>
              <p:cNvSpPr/>
              <p:nvPr/>
            </p:nvSpPr>
            <p:spPr>
              <a:xfrm>
                <a:off x="5906449"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6" name="Freeform: Shape 405">
                <a:extLst>
                  <a:ext uri="{FF2B5EF4-FFF2-40B4-BE49-F238E27FC236}">
                    <a16:creationId xmlns:a16="http://schemas.microsoft.com/office/drawing/2014/main" id="{12FB5802-6297-CEBF-6FBB-E071844845CE}"/>
                  </a:ext>
                </a:extLst>
              </p:cNvPr>
              <p:cNvSpPr/>
              <p:nvPr/>
            </p:nvSpPr>
            <p:spPr>
              <a:xfrm>
                <a:off x="5887662"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7" name="Freeform: Shape 406">
                <a:extLst>
                  <a:ext uri="{FF2B5EF4-FFF2-40B4-BE49-F238E27FC236}">
                    <a16:creationId xmlns:a16="http://schemas.microsoft.com/office/drawing/2014/main" id="{47014D6E-955E-1608-FA85-45F8867EE702}"/>
                  </a:ext>
                </a:extLst>
              </p:cNvPr>
              <p:cNvSpPr/>
              <p:nvPr/>
            </p:nvSpPr>
            <p:spPr>
              <a:xfrm>
                <a:off x="5875521"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8" name="Freeform: Shape 407">
                <a:extLst>
                  <a:ext uri="{FF2B5EF4-FFF2-40B4-BE49-F238E27FC236}">
                    <a16:creationId xmlns:a16="http://schemas.microsoft.com/office/drawing/2014/main" id="{221D1397-B788-2871-97E0-B7D15A76D129}"/>
                  </a:ext>
                </a:extLst>
              </p:cNvPr>
              <p:cNvSpPr/>
              <p:nvPr/>
            </p:nvSpPr>
            <p:spPr>
              <a:xfrm>
                <a:off x="5857373" y="5583149"/>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09" name="Freeform: Shape 408">
                <a:extLst>
                  <a:ext uri="{FF2B5EF4-FFF2-40B4-BE49-F238E27FC236}">
                    <a16:creationId xmlns:a16="http://schemas.microsoft.com/office/drawing/2014/main" id="{5DE49766-28DF-79A8-FB66-BD1E2D3E7A06}"/>
                  </a:ext>
                </a:extLst>
              </p:cNvPr>
              <p:cNvSpPr/>
              <p:nvPr/>
            </p:nvSpPr>
            <p:spPr>
              <a:xfrm>
                <a:off x="6013546"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0" name="Freeform: Shape 409">
                <a:extLst>
                  <a:ext uri="{FF2B5EF4-FFF2-40B4-BE49-F238E27FC236}">
                    <a16:creationId xmlns:a16="http://schemas.microsoft.com/office/drawing/2014/main" id="{91890D86-5153-C07E-A5AA-0E07539CCC6D}"/>
                  </a:ext>
                </a:extLst>
              </p:cNvPr>
              <p:cNvSpPr/>
              <p:nvPr/>
            </p:nvSpPr>
            <p:spPr>
              <a:xfrm>
                <a:off x="6001405"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1" name="Freeform: Shape 410">
                <a:extLst>
                  <a:ext uri="{FF2B5EF4-FFF2-40B4-BE49-F238E27FC236}">
                    <a16:creationId xmlns:a16="http://schemas.microsoft.com/office/drawing/2014/main" id="{4ED203C2-40BC-F430-9C71-785C01586C5C}"/>
                  </a:ext>
                </a:extLst>
              </p:cNvPr>
              <p:cNvSpPr/>
              <p:nvPr/>
            </p:nvSpPr>
            <p:spPr>
              <a:xfrm>
                <a:off x="5989008"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2" name="Freeform: Shape 411">
                <a:extLst>
                  <a:ext uri="{FF2B5EF4-FFF2-40B4-BE49-F238E27FC236}">
                    <a16:creationId xmlns:a16="http://schemas.microsoft.com/office/drawing/2014/main" id="{9C1C1847-7652-C0BD-B92B-69DB6E9A4586}"/>
                  </a:ext>
                </a:extLst>
              </p:cNvPr>
              <p:cNvSpPr/>
              <p:nvPr/>
            </p:nvSpPr>
            <p:spPr>
              <a:xfrm>
                <a:off x="5976867"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3" name="Freeform: Shape 412">
                <a:extLst>
                  <a:ext uri="{FF2B5EF4-FFF2-40B4-BE49-F238E27FC236}">
                    <a16:creationId xmlns:a16="http://schemas.microsoft.com/office/drawing/2014/main" id="{63AE580E-9284-EACB-0F93-C6E3A467EFE0}"/>
                  </a:ext>
                </a:extLst>
              </p:cNvPr>
              <p:cNvSpPr/>
              <p:nvPr/>
            </p:nvSpPr>
            <p:spPr>
              <a:xfrm>
                <a:off x="5958592"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4" name="Freeform: Shape 413">
                <a:extLst>
                  <a:ext uri="{FF2B5EF4-FFF2-40B4-BE49-F238E27FC236}">
                    <a16:creationId xmlns:a16="http://schemas.microsoft.com/office/drawing/2014/main" id="{3E20E8FC-BF8E-C1D1-7654-8F31CCEA567B}"/>
                  </a:ext>
                </a:extLst>
              </p:cNvPr>
              <p:cNvSpPr/>
              <p:nvPr/>
            </p:nvSpPr>
            <p:spPr>
              <a:xfrm>
                <a:off x="5946195"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5" name="Freeform: Shape 414">
                <a:extLst>
                  <a:ext uri="{FF2B5EF4-FFF2-40B4-BE49-F238E27FC236}">
                    <a16:creationId xmlns:a16="http://schemas.microsoft.com/office/drawing/2014/main" id="{1AE39D6F-9F62-CA2A-C80A-EF6F6E85E911}"/>
                  </a:ext>
                </a:extLst>
              </p:cNvPr>
              <p:cNvSpPr/>
              <p:nvPr/>
            </p:nvSpPr>
            <p:spPr>
              <a:xfrm>
                <a:off x="5933798"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6" name="Freeform: Shape 415">
                <a:extLst>
                  <a:ext uri="{FF2B5EF4-FFF2-40B4-BE49-F238E27FC236}">
                    <a16:creationId xmlns:a16="http://schemas.microsoft.com/office/drawing/2014/main" id="{9C62365C-0A64-CA18-C0E4-ACD88CE535D1}"/>
                  </a:ext>
                </a:extLst>
              </p:cNvPr>
              <p:cNvSpPr/>
              <p:nvPr/>
            </p:nvSpPr>
            <p:spPr>
              <a:xfrm>
                <a:off x="5921529"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7" name="Freeform: Shape 416">
                <a:extLst>
                  <a:ext uri="{FF2B5EF4-FFF2-40B4-BE49-F238E27FC236}">
                    <a16:creationId xmlns:a16="http://schemas.microsoft.com/office/drawing/2014/main" id="{AC3F5EED-01E7-2DF4-74B7-4BE321CB5ACC}"/>
                  </a:ext>
                </a:extLst>
              </p:cNvPr>
              <p:cNvSpPr/>
              <p:nvPr/>
            </p:nvSpPr>
            <p:spPr>
              <a:xfrm>
                <a:off x="5903509"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8" name="Freeform: Shape 417">
                <a:extLst>
                  <a:ext uri="{FF2B5EF4-FFF2-40B4-BE49-F238E27FC236}">
                    <a16:creationId xmlns:a16="http://schemas.microsoft.com/office/drawing/2014/main" id="{D357C475-CF94-3CCD-6967-39468CB1DB23}"/>
                  </a:ext>
                </a:extLst>
              </p:cNvPr>
              <p:cNvSpPr/>
              <p:nvPr/>
            </p:nvSpPr>
            <p:spPr>
              <a:xfrm>
                <a:off x="5891240"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19" name="Freeform: Shape 418">
                <a:extLst>
                  <a:ext uri="{FF2B5EF4-FFF2-40B4-BE49-F238E27FC236}">
                    <a16:creationId xmlns:a16="http://schemas.microsoft.com/office/drawing/2014/main" id="{82C08282-9F59-3D07-2763-F9E68376054E}"/>
                  </a:ext>
                </a:extLst>
              </p:cNvPr>
              <p:cNvSpPr/>
              <p:nvPr/>
            </p:nvSpPr>
            <p:spPr>
              <a:xfrm>
                <a:off x="5872453"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0" name="Freeform: Shape 419">
                <a:extLst>
                  <a:ext uri="{FF2B5EF4-FFF2-40B4-BE49-F238E27FC236}">
                    <a16:creationId xmlns:a16="http://schemas.microsoft.com/office/drawing/2014/main" id="{9F15391A-9FB4-675F-0EFB-5B5CBA9ABFF3}"/>
                  </a:ext>
                </a:extLst>
              </p:cNvPr>
              <p:cNvSpPr/>
              <p:nvPr/>
            </p:nvSpPr>
            <p:spPr>
              <a:xfrm>
                <a:off x="5860312"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1" name="Freeform: Shape 420">
                <a:extLst>
                  <a:ext uri="{FF2B5EF4-FFF2-40B4-BE49-F238E27FC236}">
                    <a16:creationId xmlns:a16="http://schemas.microsoft.com/office/drawing/2014/main" id="{31638C8C-A12E-22DA-FD17-AB058FC70906}"/>
                  </a:ext>
                </a:extLst>
              </p:cNvPr>
              <p:cNvSpPr/>
              <p:nvPr/>
            </p:nvSpPr>
            <p:spPr>
              <a:xfrm>
                <a:off x="5842164" y="559490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2" name="Freeform: Shape 421">
                <a:extLst>
                  <a:ext uri="{FF2B5EF4-FFF2-40B4-BE49-F238E27FC236}">
                    <a16:creationId xmlns:a16="http://schemas.microsoft.com/office/drawing/2014/main" id="{8EA396CA-F96B-9A83-F7E5-0495D23F60AB}"/>
                  </a:ext>
                </a:extLst>
              </p:cNvPr>
              <p:cNvSpPr/>
              <p:nvPr/>
            </p:nvSpPr>
            <p:spPr>
              <a:xfrm>
                <a:off x="6023131"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3" name="Freeform: Shape 422">
                <a:extLst>
                  <a:ext uri="{FF2B5EF4-FFF2-40B4-BE49-F238E27FC236}">
                    <a16:creationId xmlns:a16="http://schemas.microsoft.com/office/drawing/2014/main" id="{E02AE8C2-098A-045E-9470-3851706CD2C9}"/>
                  </a:ext>
                </a:extLst>
              </p:cNvPr>
              <p:cNvSpPr/>
              <p:nvPr/>
            </p:nvSpPr>
            <p:spPr>
              <a:xfrm>
                <a:off x="6009968"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4" name="Freeform: Shape 423">
                <a:extLst>
                  <a:ext uri="{FF2B5EF4-FFF2-40B4-BE49-F238E27FC236}">
                    <a16:creationId xmlns:a16="http://schemas.microsoft.com/office/drawing/2014/main" id="{6290DB09-8EC1-7B7D-E222-6D10BB745A0D}"/>
                  </a:ext>
                </a:extLst>
              </p:cNvPr>
              <p:cNvSpPr/>
              <p:nvPr/>
            </p:nvSpPr>
            <p:spPr>
              <a:xfrm>
                <a:off x="5992331"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5" name="Freeform: Shape 424">
                <a:extLst>
                  <a:ext uri="{FF2B5EF4-FFF2-40B4-BE49-F238E27FC236}">
                    <a16:creationId xmlns:a16="http://schemas.microsoft.com/office/drawing/2014/main" id="{54FF38F9-524F-76E5-4550-1D55AC58DDBA}"/>
                  </a:ext>
                </a:extLst>
              </p:cNvPr>
              <p:cNvSpPr/>
              <p:nvPr/>
            </p:nvSpPr>
            <p:spPr>
              <a:xfrm>
                <a:off x="5979935"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6" name="Freeform: Shape 425">
                <a:extLst>
                  <a:ext uri="{FF2B5EF4-FFF2-40B4-BE49-F238E27FC236}">
                    <a16:creationId xmlns:a16="http://schemas.microsoft.com/office/drawing/2014/main" id="{3C5B62C4-C6BE-A396-FD52-4C6DBFA456B9}"/>
                  </a:ext>
                </a:extLst>
              </p:cNvPr>
              <p:cNvSpPr/>
              <p:nvPr/>
            </p:nvSpPr>
            <p:spPr>
              <a:xfrm>
                <a:off x="5967538"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7" name="Freeform: Shape 426">
                <a:extLst>
                  <a:ext uri="{FF2B5EF4-FFF2-40B4-BE49-F238E27FC236}">
                    <a16:creationId xmlns:a16="http://schemas.microsoft.com/office/drawing/2014/main" id="{00D49EF7-6A6A-3D05-2C34-5BCE8B5A99C4}"/>
                  </a:ext>
                </a:extLst>
              </p:cNvPr>
              <p:cNvSpPr/>
              <p:nvPr/>
            </p:nvSpPr>
            <p:spPr>
              <a:xfrm>
                <a:off x="5949262"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8" name="Freeform: Shape 427">
                <a:extLst>
                  <a:ext uri="{FF2B5EF4-FFF2-40B4-BE49-F238E27FC236}">
                    <a16:creationId xmlns:a16="http://schemas.microsoft.com/office/drawing/2014/main" id="{7A54F3E2-6205-1D95-E200-3BB25E19DB9D}"/>
                  </a:ext>
                </a:extLst>
              </p:cNvPr>
              <p:cNvSpPr/>
              <p:nvPr/>
            </p:nvSpPr>
            <p:spPr>
              <a:xfrm>
                <a:off x="5936865" y="5552476"/>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29" name="Freeform: Shape 428">
                <a:extLst>
                  <a:ext uri="{FF2B5EF4-FFF2-40B4-BE49-F238E27FC236}">
                    <a16:creationId xmlns:a16="http://schemas.microsoft.com/office/drawing/2014/main" id="{5E2E76BB-C856-CD08-B895-9A92A1098015}"/>
                  </a:ext>
                </a:extLst>
              </p:cNvPr>
              <p:cNvSpPr/>
              <p:nvPr/>
            </p:nvSpPr>
            <p:spPr>
              <a:xfrm>
                <a:off x="5998594"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0" name="Freeform: Shape 429">
                <a:extLst>
                  <a:ext uri="{FF2B5EF4-FFF2-40B4-BE49-F238E27FC236}">
                    <a16:creationId xmlns:a16="http://schemas.microsoft.com/office/drawing/2014/main" id="{CEE266FD-3EB5-C59A-33DD-17B425FD691B}"/>
                  </a:ext>
                </a:extLst>
              </p:cNvPr>
              <p:cNvSpPr/>
              <p:nvPr/>
            </p:nvSpPr>
            <p:spPr>
              <a:xfrm>
                <a:off x="5986197"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1" name="Freeform: Shape 430">
                <a:extLst>
                  <a:ext uri="{FF2B5EF4-FFF2-40B4-BE49-F238E27FC236}">
                    <a16:creationId xmlns:a16="http://schemas.microsoft.com/office/drawing/2014/main" id="{759FA341-E7AE-AB59-6E78-FBF088A8E403}"/>
                  </a:ext>
                </a:extLst>
              </p:cNvPr>
              <p:cNvSpPr/>
              <p:nvPr/>
            </p:nvSpPr>
            <p:spPr>
              <a:xfrm>
                <a:off x="5973672"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2" name="Freeform: Shape 431">
                <a:extLst>
                  <a:ext uri="{FF2B5EF4-FFF2-40B4-BE49-F238E27FC236}">
                    <a16:creationId xmlns:a16="http://schemas.microsoft.com/office/drawing/2014/main" id="{C9E2ABE2-C702-7496-DE34-0C07428E0428}"/>
                  </a:ext>
                </a:extLst>
              </p:cNvPr>
              <p:cNvSpPr/>
              <p:nvPr/>
            </p:nvSpPr>
            <p:spPr>
              <a:xfrm>
                <a:off x="5961148"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3" name="Freeform: Shape 432">
                <a:extLst>
                  <a:ext uri="{FF2B5EF4-FFF2-40B4-BE49-F238E27FC236}">
                    <a16:creationId xmlns:a16="http://schemas.microsoft.com/office/drawing/2014/main" id="{8F172B45-7634-1CC8-AAAE-7B5D9EC02E58}"/>
                  </a:ext>
                </a:extLst>
              </p:cNvPr>
              <p:cNvSpPr/>
              <p:nvPr/>
            </p:nvSpPr>
            <p:spPr>
              <a:xfrm>
                <a:off x="5943383"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4" name="Freeform: Shape 433">
                <a:extLst>
                  <a:ext uri="{FF2B5EF4-FFF2-40B4-BE49-F238E27FC236}">
                    <a16:creationId xmlns:a16="http://schemas.microsoft.com/office/drawing/2014/main" id="{CBCED00F-983C-3936-84CE-0D4ED9EC8EBF}"/>
                  </a:ext>
                </a:extLst>
              </p:cNvPr>
              <p:cNvSpPr/>
              <p:nvPr/>
            </p:nvSpPr>
            <p:spPr>
              <a:xfrm>
                <a:off x="5930603"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5" name="Freeform: Shape 434">
                <a:extLst>
                  <a:ext uri="{FF2B5EF4-FFF2-40B4-BE49-F238E27FC236}">
                    <a16:creationId xmlns:a16="http://schemas.microsoft.com/office/drawing/2014/main" id="{F1F47864-C863-135B-590E-267A6076D45C}"/>
                  </a:ext>
                </a:extLst>
              </p:cNvPr>
              <p:cNvSpPr/>
              <p:nvPr/>
            </p:nvSpPr>
            <p:spPr>
              <a:xfrm>
                <a:off x="5912967"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6" name="Freeform: Shape 435">
                <a:extLst>
                  <a:ext uri="{FF2B5EF4-FFF2-40B4-BE49-F238E27FC236}">
                    <a16:creationId xmlns:a16="http://schemas.microsoft.com/office/drawing/2014/main" id="{2D4A7243-9F4C-6D32-A824-A3A42354561D}"/>
                  </a:ext>
                </a:extLst>
              </p:cNvPr>
              <p:cNvSpPr/>
              <p:nvPr/>
            </p:nvSpPr>
            <p:spPr>
              <a:xfrm>
                <a:off x="5900059"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7" name="Freeform: Shape 436">
                <a:extLst>
                  <a:ext uri="{FF2B5EF4-FFF2-40B4-BE49-F238E27FC236}">
                    <a16:creationId xmlns:a16="http://schemas.microsoft.com/office/drawing/2014/main" id="{0A7004CA-9C1B-FA27-C758-4B79FE68E322}"/>
                  </a:ext>
                </a:extLst>
              </p:cNvPr>
              <p:cNvSpPr/>
              <p:nvPr/>
            </p:nvSpPr>
            <p:spPr>
              <a:xfrm>
                <a:off x="5881911" y="5533945"/>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8" name="Freeform: Shape 437">
                <a:extLst>
                  <a:ext uri="{FF2B5EF4-FFF2-40B4-BE49-F238E27FC236}">
                    <a16:creationId xmlns:a16="http://schemas.microsoft.com/office/drawing/2014/main" id="{2C816267-A814-29FF-3C68-84465BDF3297}"/>
                  </a:ext>
                </a:extLst>
              </p:cNvPr>
              <p:cNvSpPr/>
              <p:nvPr/>
            </p:nvSpPr>
            <p:spPr>
              <a:xfrm>
                <a:off x="5863635" y="55278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39" name="Freeform: Shape 438">
                <a:extLst>
                  <a:ext uri="{FF2B5EF4-FFF2-40B4-BE49-F238E27FC236}">
                    <a16:creationId xmlns:a16="http://schemas.microsoft.com/office/drawing/2014/main" id="{8F6F0D09-F7F8-F7FA-78C5-8CC60D22AE40}"/>
                  </a:ext>
                </a:extLst>
              </p:cNvPr>
              <p:cNvSpPr/>
              <p:nvPr/>
            </p:nvSpPr>
            <p:spPr>
              <a:xfrm>
                <a:off x="5857373" y="554621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0" name="Freeform: Shape 439">
                <a:extLst>
                  <a:ext uri="{FF2B5EF4-FFF2-40B4-BE49-F238E27FC236}">
                    <a16:creationId xmlns:a16="http://schemas.microsoft.com/office/drawing/2014/main" id="{4226154D-2C5B-514B-66A7-936FAC28C220}"/>
                  </a:ext>
                </a:extLst>
              </p:cNvPr>
              <p:cNvSpPr/>
              <p:nvPr/>
            </p:nvSpPr>
            <p:spPr>
              <a:xfrm>
                <a:off x="5875648" y="554621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1" name="Freeform: Shape 440">
                <a:extLst>
                  <a:ext uri="{FF2B5EF4-FFF2-40B4-BE49-F238E27FC236}">
                    <a16:creationId xmlns:a16="http://schemas.microsoft.com/office/drawing/2014/main" id="{112ACE11-B4F9-00C8-8EAF-4B2E01E02100}"/>
                  </a:ext>
                </a:extLst>
              </p:cNvPr>
              <p:cNvSpPr/>
              <p:nvPr/>
            </p:nvSpPr>
            <p:spPr>
              <a:xfrm>
                <a:off x="5887790" y="554621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2" name="Freeform: Shape 441">
                <a:extLst>
                  <a:ext uri="{FF2B5EF4-FFF2-40B4-BE49-F238E27FC236}">
                    <a16:creationId xmlns:a16="http://schemas.microsoft.com/office/drawing/2014/main" id="{8708967D-74CB-0C13-8640-20EF916137B4}"/>
                  </a:ext>
                </a:extLst>
              </p:cNvPr>
              <p:cNvSpPr/>
              <p:nvPr/>
            </p:nvSpPr>
            <p:spPr>
              <a:xfrm>
                <a:off x="5906321" y="554621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3" name="Freeform: Shape 442">
                <a:extLst>
                  <a:ext uri="{FF2B5EF4-FFF2-40B4-BE49-F238E27FC236}">
                    <a16:creationId xmlns:a16="http://schemas.microsoft.com/office/drawing/2014/main" id="{4C42F2E1-F2E2-B097-1A2A-336798A2C9F8}"/>
                  </a:ext>
                </a:extLst>
              </p:cNvPr>
              <p:cNvSpPr/>
              <p:nvPr/>
            </p:nvSpPr>
            <p:spPr>
              <a:xfrm>
                <a:off x="5918590" y="5546214"/>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4" name="Freeform: Shape 443">
                <a:extLst>
                  <a:ext uri="{FF2B5EF4-FFF2-40B4-BE49-F238E27FC236}">
                    <a16:creationId xmlns:a16="http://schemas.microsoft.com/office/drawing/2014/main" id="{8BB3BE75-B968-71EF-D97B-DF1CB7C0EE7A}"/>
                  </a:ext>
                </a:extLst>
              </p:cNvPr>
              <p:cNvSpPr/>
              <p:nvPr/>
            </p:nvSpPr>
            <p:spPr>
              <a:xfrm>
                <a:off x="5851750" y="5527810"/>
                <a:ext cx="6390" cy="6390"/>
              </a:xfrm>
              <a:custGeom>
                <a:avLst/>
                <a:gdLst>
                  <a:gd name="connsiteX0" fmla="*/ 0 w 6390"/>
                  <a:gd name="connsiteY0" fmla="*/ 0 h 6390"/>
                  <a:gd name="connsiteX1" fmla="*/ 6390 w 6390"/>
                  <a:gd name="connsiteY1" fmla="*/ 0 h 6390"/>
                  <a:gd name="connsiteX2" fmla="*/ 6390 w 6390"/>
                  <a:gd name="connsiteY2" fmla="*/ 6390 h 6390"/>
                  <a:gd name="connsiteX3" fmla="*/ 0 w 6390"/>
                  <a:gd name="connsiteY3" fmla="*/ 6390 h 6390"/>
                </a:gdLst>
                <a:ahLst/>
                <a:cxnLst>
                  <a:cxn ang="0">
                    <a:pos x="connsiteX0" y="connsiteY0"/>
                  </a:cxn>
                  <a:cxn ang="0">
                    <a:pos x="connsiteX1" y="connsiteY1"/>
                  </a:cxn>
                  <a:cxn ang="0">
                    <a:pos x="connsiteX2" y="connsiteY2"/>
                  </a:cxn>
                  <a:cxn ang="0">
                    <a:pos x="connsiteX3" y="connsiteY3"/>
                  </a:cxn>
                </a:cxnLst>
                <a:rect l="l" t="t" r="r" b="b"/>
                <a:pathLst>
                  <a:path w="6390" h="6390">
                    <a:moveTo>
                      <a:pt x="0" y="0"/>
                    </a:moveTo>
                    <a:lnTo>
                      <a:pt x="6390" y="0"/>
                    </a:lnTo>
                    <a:lnTo>
                      <a:pt x="6390" y="6390"/>
                    </a:lnTo>
                    <a:lnTo>
                      <a:pt x="0" y="639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5" name="Freeform: Shape 444">
                <a:extLst>
                  <a:ext uri="{FF2B5EF4-FFF2-40B4-BE49-F238E27FC236}">
                    <a16:creationId xmlns:a16="http://schemas.microsoft.com/office/drawing/2014/main" id="{37A43D5A-6555-FBEC-B98C-444DE00565AD}"/>
                  </a:ext>
                </a:extLst>
              </p:cNvPr>
              <p:cNvSpPr/>
              <p:nvPr/>
            </p:nvSpPr>
            <p:spPr>
              <a:xfrm>
                <a:off x="5372877" y="5459564"/>
                <a:ext cx="432352" cy="230042"/>
              </a:xfrm>
              <a:custGeom>
                <a:avLst/>
                <a:gdLst>
                  <a:gd name="connsiteX0" fmla="*/ 432353 w 432352"/>
                  <a:gd name="connsiteY0" fmla="*/ 27094 h 230042"/>
                  <a:gd name="connsiteX1" fmla="*/ 432353 w 432352"/>
                  <a:gd name="connsiteY1" fmla="*/ 230043 h 230042"/>
                  <a:gd name="connsiteX2" fmla="*/ 0 w 432352"/>
                  <a:gd name="connsiteY2" fmla="*/ 230043 h 230042"/>
                  <a:gd name="connsiteX3" fmla="*/ 0 w 432352"/>
                  <a:gd name="connsiteY3" fmla="*/ 31823 h 230042"/>
                  <a:gd name="connsiteX4" fmla="*/ 31823 w 432352"/>
                  <a:gd name="connsiteY4" fmla="*/ 0 h 230042"/>
                  <a:gd name="connsiteX5" fmla="*/ 405259 w 432352"/>
                  <a:gd name="connsiteY5" fmla="*/ 0 h 230042"/>
                  <a:gd name="connsiteX6" fmla="*/ 407304 w 432352"/>
                  <a:gd name="connsiteY6" fmla="*/ 0 h 230042"/>
                  <a:gd name="connsiteX7" fmla="*/ 407304 w 432352"/>
                  <a:gd name="connsiteY7" fmla="*/ 0 h 230042"/>
                  <a:gd name="connsiteX8" fmla="*/ 432353 w 432352"/>
                  <a:gd name="connsiteY8" fmla="*/ 26966 h 23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2352" h="230042">
                    <a:moveTo>
                      <a:pt x="432353" y="27094"/>
                    </a:moveTo>
                    <a:lnTo>
                      <a:pt x="432353" y="230043"/>
                    </a:lnTo>
                    <a:lnTo>
                      <a:pt x="0" y="230043"/>
                    </a:lnTo>
                    <a:lnTo>
                      <a:pt x="0" y="31823"/>
                    </a:lnTo>
                    <a:cubicBezTo>
                      <a:pt x="0" y="14314"/>
                      <a:pt x="14314" y="0"/>
                      <a:pt x="31823" y="0"/>
                    </a:cubicBezTo>
                    <a:lnTo>
                      <a:pt x="405259" y="0"/>
                    </a:lnTo>
                    <a:cubicBezTo>
                      <a:pt x="405898" y="0"/>
                      <a:pt x="406537" y="0"/>
                      <a:pt x="407304" y="0"/>
                    </a:cubicBezTo>
                    <a:lnTo>
                      <a:pt x="407304" y="0"/>
                    </a:lnTo>
                    <a:cubicBezTo>
                      <a:pt x="421490" y="1022"/>
                      <a:pt x="432353" y="12780"/>
                      <a:pt x="432353" y="26966"/>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6" name="Freeform: Shape 445">
                <a:extLst>
                  <a:ext uri="{FF2B5EF4-FFF2-40B4-BE49-F238E27FC236}">
                    <a16:creationId xmlns:a16="http://schemas.microsoft.com/office/drawing/2014/main" id="{96CFB364-2410-A252-A639-486BC85BB851}"/>
                  </a:ext>
                </a:extLst>
              </p:cNvPr>
              <p:cNvSpPr/>
              <p:nvPr/>
            </p:nvSpPr>
            <p:spPr>
              <a:xfrm>
                <a:off x="5393325" y="5586344"/>
                <a:ext cx="390689" cy="12780"/>
              </a:xfrm>
              <a:custGeom>
                <a:avLst/>
                <a:gdLst>
                  <a:gd name="connsiteX0" fmla="*/ 0 w 390689"/>
                  <a:gd name="connsiteY0" fmla="*/ 0 h 12780"/>
                  <a:gd name="connsiteX1" fmla="*/ 390689 w 390689"/>
                  <a:gd name="connsiteY1" fmla="*/ 0 h 12780"/>
                </a:gdLst>
                <a:ahLst/>
                <a:cxnLst>
                  <a:cxn ang="0">
                    <a:pos x="connsiteX0" y="connsiteY0"/>
                  </a:cxn>
                  <a:cxn ang="0">
                    <a:pos x="connsiteX1" y="connsiteY1"/>
                  </a:cxn>
                </a:cxnLst>
                <a:rect l="l" t="t" r="r" b="b"/>
                <a:pathLst>
                  <a:path w="390689" h="12780">
                    <a:moveTo>
                      <a:pt x="0" y="0"/>
                    </a:moveTo>
                    <a:lnTo>
                      <a:pt x="390689" y="0"/>
                    </a:lnTo>
                  </a:path>
                </a:pathLst>
              </a:custGeom>
              <a:ln w="9575" cap="flat">
                <a:solidFill>
                  <a:srgbClr val="DCCCE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7" name="Freeform: Shape 446">
                <a:extLst>
                  <a:ext uri="{FF2B5EF4-FFF2-40B4-BE49-F238E27FC236}">
                    <a16:creationId xmlns:a16="http://schemas.microsoft.com/office/drawing/2014/main" id="{53BA52AD-FF8A-B65F-C1F6-7FC2371543A2}"/>
                  </a:ext>
                </a:extLst>
              </p:cNvPr>
              <p:cNvSpPr/>
              <p:nvPr/>
            </p:nvSpPr>
            <p:spPr>
              <a:xfrm>
                <a:off x="5514098" y="5506212"/>
                <a:ext cx="167164" cy="12780"/>
              </a:xfrm>
              <a:custGeom>
                <a:avLst/>
                <a:gdLst>
                  <a:gd name="connsiteX0" fmla="*/ 0 w 167164"/>
                  <a:gd name="connsiteY0" fmla="*/ 0 h 12780"/>
                  <a:gd name="connsiteX1" fmla="*/ 167164 w 167164"/>
                  <a:gd name="connsiteY1" fmla="*/ 0 h 12780"/>
                </a:gdLst>
                <a:ahLst/>
                <a:cxnLst>
                  <a:cxn ang="0">
                    <a:pos x="connsiteX0" y="connsiteY0"/>
                  </a:cxn>
                  <a:cxn ang="0">
                    <a:pos x="connsiteX1" y="connsiteY1"/>
                  </a:cxn>
                </a:cxnLst>
                <a:rect l="l" t="t" r="r" b="b"/>
                <a:pathLst>
                  <a:path w="167164" h="12780">
                    <a:moveTo>
                      <a:pt x="0" y="0"/>
                    </a:moveTo>
                    <a:lnTo>
                      <a:pt x="167164" y="0"/>
                    </a:lnTo>
                  </a:path>
                </a:pathLst>
              </a:custGeom>
              <a:ln w="9575" cap="flat">
                <a:solidFill>
                  <a:srgbClr val="DCCCE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448" name="Freeform: Shape 447">
                <a:extLst>
                  <a:ext uri="{FF2B5EF4-FFF2-40B4-BE49-F238E27FC236}">
                    <a16:creationId xmlns:a16="http://schemas.microsoft.com/office/drawing/2014/main" id="{A2F0DEA9-C5F9-8BAD-F357-F3EB9DB69C4F}"/>
                  </a:ext>
                </a:extLst>
              </p:cNvPr>
              <p:cNvSpPr/>
              <p:nvPr/>
            </p:nvSpPr>
            <p:spPr>
              <a:xfrm>
                <a:off x="5567519" y="5554055"/>
                <a:ext cx="52270" cy="64576"/>
              </a:xfrm>
              <a:custGeom>
                <a:avLst/>
                <a:gdLst>
                  <a:gd name="connsiteX0" fmla="*/ 52271 w 52270"/>
                  <a:gd name="connsiteY0" fmla="*/ 32288 h 64576"/>
                  <a:gd name="connsiteX1" fmla="*/ 31567 w 52270"/>
                  <a:gd name="connsiteY1" fmla="*/ 63855 h 64576"/>
                  <a:gd name="connsiteX2" fmla="*/ 0 w 52270"/>
                  <a:gd name="connsiteY2" fmla="*/ 32288 h 64576"/>
                  <a:gd name="connsiteX3" fmla="*/ 31567 w 52270"/>
                  <a:gd name="connsiteY3" fmla="*/ 721 h 64576"/>
                  <a:gd name="connsiteX4" fmla="*/ 52271 w 52270"/>
                  <a:gd name="connsiteY4" fmla="*/ 32288 h 64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270" h="64576">
                    <a:moveTo>
                      <a:pt x="52271" y="32288"/>
                    </a:moveTo>
                    <a:cubicBezTo>
                      <a:pt x="52271" y="46730"/>
                      <a:pt x="43964" y="60660"/>
                      <a:pt x="31567" y="63855"/>
                    </a:cubicBezTo>
                    <a:cubicBezTo>
                      <a:pt x="15975" y="67945"/>
                      <a:pt x="0" y="54270"/>
                      <a:pt x="0" y="32288"/>
                    </a:cubicBezTo>
                    <a:cubicBezTo>
                      <a:pt x="0" y="10306"/>
                      <a:pt x="15975" y="-3368"/>
                      <a:pt x="31567" y="721"/>
                    </a:cubicBezTo>
                    <a:cubicBezTo>
                      <a:pt x="43964" y="3916"/>
                      <a:pt x="52271" y="17847"/>
                      <a:pt x="52271" y="32288"/>
                    </a:cubicBezTo>
                    <a:close/>
                  </a:path>
                </a:pathLst>
              </a:custGeom>
              <a:solidFill>
                <a:srgbClr val="DCCCE2"/>
              </a:solid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48" name="Graphic 7">
              <a:extLst>
                <a:ext uri="{FF2B5EF4-FFF2-40B4-BE49-F238E27FC236}">
                  <a16:creationId xmlns:a16="http://schemas.microsoft.com/office/drawing/2014/main" id="{4DEB56FE-3882-6327-7C63-9E32E308DD09}"/>
                </a:ext>
              </a:extLst>
            </p:cNvPr>
            <p:cNvGrpSpPr/>
            <p:nvPr/>
          </p:nvGrpSpPr>
          <p:grpSpPr>
            <a:xfrm>
              <a:off x="4928232" y="4861540"/>
              <a:ext cx="162691" cy="169592"/>
              <a:chOff x="6086777" y="4864137"/>
              <a:chExt cx="162691" cy="169592"/>
            </a:xfrm>
          </p:grpSpPr>
          <p:sp>
            <p:nvSpPr>
              <p:cNvPr id="320" name="Freeform: Shape 319">
                <a:extLst>
                  <a:ext uri="{FF2B5EF4-FFF2-40B4-BE49-F238E27FC236}">
                    <a16:creationId xmlns:a16="http://schemas.microsoft.com/office/drawing/2014/main" id="{2F875AF3-7488-D3CA-A613-E406A3BD391E}"/>
                  </a:ext>
                </a:extLst>
              </p:cNvPr>
              <p:cNvSpPr/>
              <p:nvPr/>
            </p:nvSpPr>
            <p:spPr>
              <a:xfrm>
                <a:off x="6087007" y="4881262"/>
                <a:ext cx="162436" cy="112720"/>
              </a:xfrm>
              <a:custGeom>
                <a:avLst/>
                <a:gdLst>
                  <a:gd name="connsiteX0" fmla="*/ 151470 w 162436"/>
                  <a:gd name="connsiteY0" fmla="*/ 19809 h 112720"/>
                  <a:gd name="connsiteX1" fmla="*/ 152492 w 162436"/>
                  <a:gd name="connsiteY1" fmla="*/ 80259 h 112720"/>
                  <a:gd name="connsiteX2" fmla="*/ 81307 w 162436"/>
                  <a:gd name="connsiteY2" fmla="*/ 112721 h 112720"/>
                  <a:gd name="connsiteX3" fmla="*/ 9994 w 162436"/>
                  <a:gd name="connsiteY3" fmla="*/ 80259 h 112720"/>
                  <a:gd name="connsiteX4" fmla="*/ 11016 w 162436"/>
                  <a:gd name="connsiteY4" fmla="*/ 19809 h 112720"/>
                  <a:gd name="connsiteX5" fmla="*/ 35298 w 162436"/>
                  <a:gd name="connsiteY5" fmla="*/ 0 h 112720"/>
                  <a:gd name="connsiteX6" fmla="*/ 34404 w 162436"/>
                  <a:gd name="connsiteY6" fmla="*/ 767 h 112720"/>
                  <a:gd name="connsiteX7" fmla="*/ 9610 w 162436"/>
                  <a:gd name="connsiteY7" fmla="*/ 38596 h 112720"/>
                  <a:gd name="connsiteX8" fmla="*/ 81307 w 162436"/>
                  <a:gd name="connsiteY8" fmla="*/ 88566 h 112720"/>
                  <a:gd name="connsiteX9" fmla="*/ 153132 w 162436"/>
                  <a:gd name="connsiteY9" fmla="*/ 38596 h 112720"/>
                  <a:gd name="connsiteX10" fmla="*/ 128338 w 162436"/>
                  <a:gd name="connsiteY10" fmla="*/ 767 h 112720"/>
                  <a:gd name="connsiteX11" fmla="*/ 127443 w 162436"/>
                  <a:gd name="connsiteY11" fmla="*/ 0 h 112720"/>
                  <a:gd name="connsiteX12" fmla="*/ 151726 w 162436"/>
                  <a:gd name="connsiteY12" fmla="*/ 19809 h 1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2436" h="112720">
                    <a:moveTo>
                      <a:pt x="151470" y="19809"/>
                    </a:moveTo>
                    <a:cubicBezTo>
                      <a:pt x="165656" y="37062"/>
                      <a:pt x="166167" y="62623"/>
                      <a:pt x="152492" y="80259"/>
                    </a:cubicBezTo>
                    <a:cubicBezTo>
                      <a:pt x="137156" y="99941"/>
                      <a:pt x="110957" y="112721"/>
                      <a:pt x="81307" y="112721"/>
                    </a:cubicBezTo>
                    <a:cubicBezTo>
                      <a:pt x="51657" y="112721"/>
                      <a:pt x="25330" y="99813"/>
                      <a:pt x="9994" y="80259"/>
                    </a:cubicBezTo>
                    <a:cubicBezTo>
                      <a:pt x="-3809" y="62623"/>
                      <a:pt x="-3170" y="37062"/>
                      <a:pt x="11016" y="19809"/>
                    </a:cubicBezTo>
                    <a:cubicBezTo>
                      <a:pt x="17406" y="11886"/>
                      <a:pt x="25713" y="5112"/>
                      <a:pt x="35298" y="0"/>
                    </a:cubicBezTo>
                    <a:cubicBezTo>
                      <a:pt x="35043" y="256"/>
                      <a:pt x="34787" y="511"/>
                      <a:pt x="34404" y="767"/>
                    </a:cubicBezTo>
                    <a:cubicBezTo>
                      <a:pt x="19195" y="9841"/>
                      <a:pt x="9610" y="23388"/>
                      <a:pt x="9610" y="38596"/>
                    </a:cubicBezTo>
                    <a:cubicBezTo>
                      <a:pt x="9610" y="66201"/>
                      <a:pt x="41689" y="88566"/>
                      <a:pt x="81307" y="88566"/>
                    </a:cubicBezTo>
                    <a:cubicBezTo>
                      <a:pt x="120925" y="88566"/>
                      <a:pt x="153132" y="66201"/>
                      <a:pt x="153132" y="38596"/>
                    </a:cubicBezTo>
                    <a:cubicBezTo>
                      <a:pt x="153132" y="23388"/>
                      <a:pt x="143546" y="9841"/>
                      <a:pt x="128338" y="767"/>
                    </a:cubicBezTo>
                    <a:cubicBezTo>
                      <a:pt x="128082" y="511"/>
                      <a:pt x="127827" y="256"/>
                      <a:pt x="127443" y="0"/>
                    </a:cubicBezTo>
                    <a:cubicBezTo>
                      <a:pt x="137028" y="5240"/>
                      <a:pt x="145208" y="12013"/>
                      <a:pt x="151726" y="19809"/>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1" name="Freeform: Shape 320">
                <a:extLst>
                  <a:ext uri="{FF2B5EF4-FFF2-40B4-BE49-F238E27FC236}">
                    <a16:creationId xmlns:a16="http://schemas.microsoft.com/office/drawing/2014/main" id="{AD8203CC-4467-284A-B67A-3C8DAFB4AD9A}"/>
                  </a:ext>
                </a:extLst>
              </p:cNvPr>
              <p:cNvSpPr/>
              <p:nvPr/>
            </p:nvSpPr>
            <p:spPr>
              <a:xfrm>
                <a:off x="6102237" y="4882029"/>
                <a:ext cx="127749" cy="77064"/>
              </a:xfrm>
              <a:custGeom>
                <a:avLst/>
                <a:gdLst>
                  <a:gd name="connsiteX0" fmla="*/ 126016 w 127749"/>
                  <a:gd name="connsiteY0" fmla="*/ 29650 h 77064"/>
                  <a:gd name="connsiteX1" fmla="*/ 65949 w 127749"/>
                  <a:gd name="connsiteY1" fmla="*/ 77064 h 77064"/>
                  <a:gd name="connsiteX2" fmla="*/ 5755 w 127749"/>
                  <a:gd name="connsiteY2" fmla="*/ 29650 h 77064"/>
                  <a:gd name="connsiteX3" fmla="*/ 515 w 127749"/>
                  <a:gd name="connsiteY3" fmla="*/ 19554 h 77064"/>
                  <a:gd name="connsiteX4" fmla="*/ 19046 w 127749"/>
                  <a:gd name="connsiteY4" fmla="*/ 0 h 77064"/>
                  <a:gd name="connsiteX5" fmla="*/ 66077 w 127749"/>
                  <a:gd name="connsiteY5" fmla="*/ 53166 h 77064"/>
                  <a:gd name="connsiteX6" fmla="*/ 112980 w 127749"/>
                  <a:gd name="connsiteY6" fmla="*/ 0 h 77064"/>
                  <a:gd name="connsiteX7" fmla="*/ 126783 w 127749"/>
                  <a:gd name="connsiteY7" fmla="*/ 13930 h 77064"/>
                  <a:gd name="connsiteX8" fmla="*/ 126016 w 127749"/>
                  <a:gd name="connsiteY8" fmla="*/ 29650 h 77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749" h="77064">
                    <a:moveTo>
                      <a:pt x="126016" y="29650"/>
                    </a:moveTo>
                    <a:cubicBezTo>
                      <a:pt x="126016" y="55849"/>
                      <a:pt x="99050" y="77064"/>
                      <a:pt x="65949" y="77064"/>
                    </a:cubicBezTo>
                    <a:cubicBezTo>
                      <a:pt x="32848" y="77064"/>
                      <a:pt x="5755" y="55849"/>
                      <a:pt x="5755" y="29650"/>
                    </a:cubicBezTo>
                    <a:cubicBezTo>
                      <a:pt x="5755" y="27989"/>
                      <a:pt x="-2041" y="24921"/>
                      <a:pt x="515" y="19554"/>
                    </a:cubicBezTo>
                    <a:cubicBezTo>
                      <a:pt x="3965" y="12269"/>
                      <a:pt x="18279" y="2173"/>
                      <a:pt x="19046" y="0"/>
                    </a:cubicBezTo>
                    <a:cubicBezTo>
                      <a:pt x="25692" y="20448"/>
                      <a:pt x="38088" y="53166"/>
                      <a:pt x="66077" y="53166"/>
                    </a:cubicBezTo>
                    <a:cubicBezTo>
                      <a:pt x="94066" y="53166"/>
                      <a:pt x="106334" y="20448"/>
                      <a:pt x="112980" y="0"/>
                    </a:cubicBezTo>
                    <a:cubicBezTo>
                      <a:pt x="113747" y="2173"/>
                      <a:pt x="123332" y="6646"/>
                      <a:pt x="126783" y="13930"/>
                    </a:cubicBezTo>
                    <a:cubicBezTo>
                      <a:pt x="129339" y="19298"/>
                      <a:pt x="126016" y="27861"/>
                      <a:pt x="126016" y="2965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2" name="Freeform: Shape 321">
                <a:extLst>
                  <a:ext uri="{FF2B5EF4-FFF2-40B4-BE49-F238E27FC236}">
                    <a16:creationId xmlns:a16="http://schemas.microsoft.com/office/drawing/2014/main" id="{D492D768-43B8-5043-5194-F232367F0B1C}"/>
                  </a:ext>
                </a:extLst>
              </p:cNvPr>
              <p:cNvSpPr/>
              <p:nvPr/>
            </p:nvSpPr>
            <p:spPr>
              <a:xfrm>
                <a:off x="6096362" y="4882029"/>
                <a:ext cx="143520" cy="87799"/>
              </a:xfrm>
              <a:custGeom>
                <a:avLst/>
                <a:gdLst>
                  <a:gd name="connsiteX0" fmla="*/ 143521 w 143520"/>
                  <a:gd name="connsiteY0" fmla="*/ 37829 h 87799"/>
                  <a:gd name="connsiteX1" fmla="*/ 71696 w 143520"/>
                  <a:gd name="connsiteY1" fmla="*/ 87800 h 87799"/>
                  <a:gd name="connsiteX2" fmla="*/ 0 w 143520"/>
                  <a:gd name="connsiteY2" fmla="*/ 37829 h 87799"/>
                  <a:gd name="connsiteX3" fmla="*/ 24794 w 143520"/>
                  <a:gd name="connsiteY3" fmla="*/ 0 h 87799"/>
                  <a:gd name="connsiteX4" fmla="*/ 13675 w 143520"/>
                  <a:gd name="connsiteY4" fmla="*/ 17764 h 87799"/>
                  <a:gd name="connsiteX5" fmla="*/ 11630 w 143520"/>
                  <a:gd name="connsiteY5" fmla="*/ 29650 h 87799"/>
                  <a:gd name="connsiteX6" fmla="*/ 71824 w 143520"/>
                  <a:gd name="connsiteY6" fmla="*/ 77064 h 87799"/>
                  <a:gd name="connsiteX7" fmla="*/ 131891 w 143520"/>
                  <a:gd name="connsiteY7" fmla="*/ 29650 h 87799"/>
                  <a:gd name="connsiteX8" fmla="*/ 129846 w 143520"/>
                  <a:gd name="connsiteY8" fmla="*/ 17764 h 87799"/>
                  <a:gd name="connsiteX9" fmla="*/ 118727 w 143520"/>
                  <a:gd name="connsiteY9" fmla="*/ 0 h 87799"/>
                  <a:gd name="connsiteX10" fmla="*/ 143521 w 143520"/>
                  <a:gd name="connsiteY10" fmla="*/ 37829 h 8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520" h="87799">
                    <a:moveTo>
                      <a:pt x="143521" y="37829"/>
                    </a:moveTo>
                    <a:cubicBezTo>
                      <a:pt x="143521" y="65434"/>
                      <a:pt x="111443" y="87800"/>
                      <a:pt x="71696" y="87800"/>
                    </a:cubicBezTo>
                    <a:cubicBezTo>
                      <a:pt x="31950" y="87800"/>
                      <a:pt x="0" y="65434"/>
                      <a:pt x="0" y="37829"/>
                    </a:cubicBezTo>
                    <a:cubicBezTo>
                      <a:pt x="0" y="22621"/>
                      <a:pt x="9585" y="9074"/>
                      <a:pt x="24794" y="0"/>
                    </a:cubicBezTo>
                    <a:cubicBezTo>
                      <a:pt x="19681" y="5240"/>
                      <a:pt x="15847" y="11247"/>
                      <a:pt x="13675" y="17764"/>
                    </a:cubicBezTo>
                    <a:cubicBezTo>
                      <a:pt x="12269" y="21471"/>
                      <a:pt x="11630" y="25560"/>
                      <a:pt x="11630" y="29650"/>
                    </a:cubicBezTo>
                    <a:cubicBezTo>
                      <a:pt x="11630" y="55849"/>
                      <a:pt x="38596" y="77064"/>
                      <a:pt x="71824" y="77064"/>
                    </a:cubicBezTo>
                    <a:cubicBezTo>
                      <a:pt x="105053" y="77064"/>
                      <a:pt x="131891" y="55849"/>
                      <a:pt x="131891" y="29650"/>
                    </a:cubicBezTo>
                    <a:cubicBezTo>
                      <a:pt x="131891" y="25560"/>
                      <a:pt x="131252" y="21471"/>
                      <a:pt x="129846" y="17764"/>
                    </a:cubicBezTo>
                    <a:cubicBezTo>
                      <a:pt x="127802" y="11247"/>
                      <a:pt x="123967" y="5240"/>
                      <a:pt x="118727" y="0"/>
                    </a:cubicBezTo>
                    <a:cubicBezTo>
                      <a:pt x="133936" y="9074"/>
                      <a:pt x="143521" y="22621"/>
                      <a:pt x="143521" y="37829"/>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3" name="Freeform: Shape 322">
                <a:extLst>
                  <a:ext uri="{FF2B5EF4-FFF2-40B4-BE49-F238E27FC236}">
                    <a16:creationId xmlns:a16="http://schemas.microsoft.com/office/drawing/2014/main" id="{15628A14-56EA-2EA2-256A-AB40B99AF862}"/>
                  </a:ext>
                </a:extLst>
              </p:cNvPr>
              <p:cNvSpPr/>
              <p:nvPr/>
            </p:nvSpPr>
            <p:spPr>
              <a:xfrm>
                <a:off x="6114059" y="4864137"/>
                <a:ext cx="108204" cy="71057"/>
              </a:xfrm>
              <a:custGeom>
                <a:avLst/>
                <a:gdLst>
                  <a:gd name="connsiteX0" fmla="*/ 101158 w 108204"/>
                  <a:gd name="connsiteY0" fmla="*/ 18020 h 71057"/>
                  <a:gd name="connsiteX1" fmla="*/ 100774 w 108204"/>
                  <a:gd name="connsiteY1" fmla="*/ 53421 h 71057"/>
                  <a:gd name="connsiteX2" fmla="*/ 54127 w 108204"/>
                  <a:gd name="connsiteY2" fmla="*/ 71058 h 71057"/>
                  <a:gd name="connsiteX3" fmla="*/ 7351 w 108204"/>
                  <a:gd name="connsiteY3" fmla="*/ 53421 h 71057"/>
                  <a:gd name="connsiteX4" fmla="*/ 6840 w 108204"/>
                  <a:gd name="connsiteY4" fmla="*/ 18148 h 71057"/>
                  <a:gd name="connsiteX5" fmla="*/ 7224 w 108204"/>
                  <a:gd name="connsiteY5" fmla="*/ 17765 h 71057"/>
                  <a:gd name="connsiteX6" fmla="*/ 8118 w 108204"/>
                  <a:gd name="connsiteY6" fmla="*/ 16998 h 71057"/>
                  <a:gd name="connsiteX7" fmla="*/ 54255 w 108204"/>
                  <a:gd name="connsiteY7" fmla="*/ 0 h 71057"/>
                  <a:gd name="connsiteX8" fmla="*/ 100263 w 108204"/>
                  <a:gd name="connsiteY8" fmla="*/ 16998 h 71057"/>
                  <a:gd name="connsiteX9" fmla="*/ 101158 w 108204"/>
                  <a:gd name="connsiteY9" fmla="*/ 17765 h 71057"/>
                  <a:gd name="connsiteX10" fmla="*/ 101286 w 108204"/>
                  <a:gd name="connsiteY10" fmla="*/ 17892 h 71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204" h="71057">
                    <a:moveTo>
                      <a:pt x="101158" y="18020"/>
                    </a:moveTo>
                    <a:cubicBezTo>
                      <a:pt x="110743" y="27605"/>
                      <a:pt x="110487" y="43964"/>
                      <a:pt x="100774" y="53421"/>
                    </a:cubicBezTo>
                    <a:cubicBezTo>
                      <a:pt x="89784" y="64156"/>
                      <a:pt x="72914" y="71058"/>
                      <a:pt x="54127" y="71058"/>
                    </a:cubicBezTo>
                    <a:cubicBezTo>
                      <a:pt x="35340" y="71058"/>
                      <a:pt x="18343" y="64156"/>
                      <a:pt x="7351" y="53421"/>
                    </a:cubicBezTo>
                    <a:cubicBezTo>
                      <a:pt x="-2234" y="43964"/>
                      <a:pt x="-2489" y="27989"/>
                      <a:pt x="6840" y="18148"/>
                    </a:cubicBezTo>
                    <a:cubicBezTo>
                      <a:pt x="6840" y="18148"/>
                      <a:pt x="7096" y="17892"/>
                      <a:pt x="7224" y="17765"/>
                    </a:cubicBezTo>
                    <a:cubicBezTo>
                      <a:pt x="7607" y="17509"/>
                      <a:pt x="7863" y="17253"/>
                      <a:pt x="8118" y="16998"/>
                    </a:cubicBezTo>
                    <a:cubicBezTo>
                      <a:pt x="19109" y="6646"/>
                      <a:pt x="35723" y="0"/>
                      <a:pt x="54255" y="0"/>
                    </a:cubicBezTo>
                    <a:cubicBezTo>
                      <a:pt x="72786" y="0"/>
                      <a:pt x="89272" y="6646"/>
                      <a:pt x="100263" y="16998"/>
                    </a:cubicBezTo>
                    <a:cubicBezTo>
                      <a:pt x="100646" y="17253"/>
                      <a:pt x="100902" y="17509"/>
                      <a:pt x="101158" y="17765"/>
                    </a:cubicBezTo>
                    <a:cubicBezTo>
                      <a:pt x="101158" y="17765"/>
                      <a:pt x="101158" y="17765"/>
                      <a:pt x="101286" y="17892"/>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24" name="Freeform: Shape 323">
                <a:extLst>
                  <a:ext uri="{FF2B5EF4-FFF2-40B4-BE49-F238E27FC236}">
                    <a16:creationId xmlns:a16="http://schemas.microsoft.com/office/drawing/2014/main" id="{6A724B20-DF09-ACCA-B829-A61822C25092}"/>
                  </a:ext>
                </a:extLst>
              </p:cNvPr>
              <p:cNvSpPr/>
              <p:nvPr/>
            </p:nvSpPr>
            <p:spPr>
              <a:xfrm>
                <a:off x="6086777" y="4930210"/>
                <a:ext cx="162691" cy="103519"/>
              </a:xfrm>
              <a:custGeom>
                <a:avLst/>
                <a:gdLst>
                  <a:gd name="connsiteX0" fmla="*/ 162691 w 162691"/>
                  <a:gd name="connsiteY0" fmla="*/ 0 h 103519"/>
                  <a:gd name="connsiteX1" fmla="*/ 162691 w 162691"/>
                  <a:gd name="connsiteY1" fmla="*/ 39618 h 103519"/>
                  <a:gd name="connsiteX2" fmla="*/ 81410 w 162691"/>
                  <a:gd name="connsiteY2" fmla="*/ 103519 h 103519"/>
                  <a:gd name="connsiteX3" fmla="*/ 0 w 162691"/>
                  <a:gd name="connsiteY3" fmla="*/ 39618 h 103519"/>
                  <a:gd name="connsiteX4" fmla="*/ 0 w 162691"/>
                  <a:gd name="connsiteY4" fmla="*/ 0 h 103519"/>
                  <a:gd name="connsiteX5" fmla="*/ 81410 w 162691"/>
                  <a:gd name="connsiteY5" fmla="*/ 63901 h 103519"/>
                  <a:gd name="connsiteX6" fmla="*/ 162691 w 162691"/>
                  <a:gd name="connsiteY6" fmla="*/ 0 h 10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691" h="103519">
                    <a:moveTo>
                      <a:pt x="162691" y="0"/>
                    </a:moveTo>
                    <a:lnTo>
                      <a:pt x="162691" y="39618"/>
                    </a:lnTo>
                    <a:cubicBezTo>
                      <a:pt x="156684" y="74764"/>
                      <a:pt x="124351" y="103519"/>
                      <a:pt x="81410" y="103519"/>
                    </a:cubicBezTo>
                    <a:cubicBezTo>
                      <a:pt x="38468" y="103519"/>
                      <a:pt x="6007" y="74764"/>
                      <a:pt x="0" y="39618"/>
                    </a:cubicBezTo>
                    <a:lnTo>
                      <a:pt x="0" y="0"/>
                    </a:lnTo>
                    <a:cubicBezTo>
                      <a:pt x="6007" y="35273"/>
                      <a:pt x="38340" y="63901"/>
                      <a:pt x="81410" y="63901"/>
                    </a:cubicBezTo>
                    <a:cubicBezTo>
                      <a:pt x="124479" y="63901"/>
                      <a:pt x="156684" y="35273"/>
                      <a:pt x="162691" y="0"/>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49" name="Group 48">
              <a:extLst>
                <a:ext uri="{FF2B5EF4-FFF2-40B4-BE49-F238E27FC236}">
                  <a16:creationId xmlns:a16="http://schemas.microsoft.com/office/drawing/2014/main" id="{437F2295-AF47-D77E-AC3F-9B48F9F9383E}"/>
                </a:ext>
              </a:extLst>
            </p:cNvPr>
            <p:cNvGrpSpPr/>
            <p:nvPr/>
          </p:nvGrpSpPr>
          <p:grpSpPr>
            <a:xfrm>
              <a:off x="4937689" y="4545528"/>
              <a:ext cx="217006" cy="221479"/>
              <a:chOff x="5235891" y="4545528"/>
              <a:chExt cx="217006" cy="221479"/>
            </a:xfrm>
          </p:grpSpPr>
          <p:sp>
            <p:nvSpPr>
              <p:cNvPr id="315" name="Freeform: Shape 314">
                <a:extLst>
                  <a:ext uri="{FF2B5EF4-FFF2-40B4-BE49-F238E27FC236}">
                    <a16:creationId xmlns:a16="http://schemas.microsoft.com/office/drawing/2014/main" id="{3EC7398C-D02A-E5FF-8459-6CE6C934AECA}"/>
                  </a:ext>
                </a:extLst>
              </p:cNvPr>
              <p:cNvSpPr/>
              <p:nvPr/>
            </p:nvSpPr>
            <p:spPr>
              <a:xfrm>
                <a:off x="5270397" y="4553963"/>
                <a:ext cx="54443" cy="137003"/>
              </a:xfrm>
              <a:custGeom>
                <a:avLst/>
                <a:gdLst>
                  <a:gd name="connsiteX0" fmla="*/ 27222 w 54443"/>
                  <a:gd name="connsiteY0" fmla="*/ 0 h 137003"/>
                  <a:gd name="connsiteX1" fmla="*/ 54444 w 54443"/>
                  <a:gd name="connsiteY1" fmla="*/ 27222 h 137003"/>
                  <a:gd name="connsiteX2" fmla="*/ 54444 w 54443"/>
                  <a:gd name="connsiteY2" fmla="*/ 109782 h 137003"/>
                  <a:gd name="connsiteX3" fmla="*/ 27222 w 54443"/>
                  <a:gd name="connsiteY3" fmla="*/ 137003 h 137003"/>
                  <a:gd name="connsiteX4" fmla="*/ 27222 w 54443"/>
                  <a:gd name="connsiteY4" fmla="*/ 137003 h 137003"/>
                  <a:gd name="connsiteX5" fmla="*/ 0 w 54443"/>
                  <a:gd name="connsiteY5" fmla="*/ 109782 h 137003"/>
                  <a:gd name="connsiteX6" fmla="*/ 0 w 54443"/>
                  <a:gd name="connsiteY6" fmla="*/ 27222 h 137003"/>
                  <a:gd name="connsiteX7" fmla="*/ 27222 w 54443"/>
                  <a:gd name="connsiteY7" fmla="*/ 0 h 137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443" h="137003">
                    <a:moveTo>
                      <a:pt x="27222" y="0"/>
                    </a:moveTo>
                    <a:cubicBezTo>
                      <a:pt x="42256" y="0"/>
                      <a:pt x="54444" y="12188"/>
                      <a:pt x="54444" y="27222"/>
                    </a:cubicBezTo>
                    <a:lnTo>
                      <a:pt x="54444" y="109782"/>
                    </a:lnTo>
                    <a:cubicBezTo>
                      <a:pt x="54444" y="124816"/>
                      <a:pt x="42256" y="137003"/>
                      <a:pt x="27222" y="137003"/>
                    </a:cubicBezTo>
                    <a:lnTo>
                      <a:pt x="27222" y="137003"/>
                    </a:lnTo>
                    <a:cubicBezTo>
                      <a:pt x="12188" y="137003"/>
                      <a:pt x="0" y="124816"/>
                      <a:pt x="0" y="109782"/>
                    </a:cubicBezTo>
                    <a:lnTo>
                      <a:pt x="0" y="27222"/>
                    </a:lnTo>
                    <a:cubicBezTo>
                      <a:pt x="0" y="12188"/>
                      <a:pt x="12188" y="0"/>
                      <a:pt x="27222" y="0"/>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6" name="Freeform: Shape 315">
                <a:extLst>
                  <a:ext uri="{FF2B5EF4-FFF2-40B4-BE49-F238E27FC236}">
                    <a16:creationId xmlns:a16="http://schemas.microsoft.com/office/drawing/2014/main" id="{B76DE6C1-391D-C06A-24A6-D90CF3A6B3CA}"/>
                  </a:ext>
                </a:extLst>
              </p:cNvPr>
              <p:cNvSpPr/>
              <p:nvPr/>
            </p:nvSpPr>
            <p:spPr>
              <a:xfrm>
                <a:off x="5352190" y="4611984"/>
                <a:ext cx="32972" cy="30927"/>
              </a:xfrm>
              <a:custGeom>
                <a:avLst/>
                <a:gdLst>
                  <a:gd name="connsiteX0" fmla="*/ 0 w 32972"/>
                  <a:gd name="connsiteY0" fmla="*/ 10863 h 30927"/>
                  <a:gd name="connsiteX1" fmla="*/ 21598 w 32972"/>
                  <a:gd name="connsiteY1" fmla="*/ 30928 h 30927"/>
                  <a:gd name="connsiteX2" fmla="*/ 32973 w 32972"/>
                  <a:gd name="connsiteY2" fmla="*/ 30928 h 30927"/>
                  <a:gd name="connsiteX3" fmla="*/ 0 w 32972"/>
                  <a:gd name="connsiteY3" fmla="*/ 0 h 30927"/>
                  <a:gd name="connsiteX4" fmla="*/ 0 w 32972"/>
                  <a:gd name="connsiteY4" fmla="*/ 10863 h 309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72" h="30927">
                    <a:moveTo>
                      <a:pt x="0" y="10863"/>
                    </a:moveTo>
                    <a:cubicBezTo>
                      <a:pt x="8562" y="15975"/>
                      <a:pt x="15975" y="22749"/>
                      <a:pt x="21598" y="30928"/>
                    </a:cubicBezTo>
                    <a:lnTo>
                      <a:pt x="32973" y="30928"/>
                    </a:lnTo>
                    <a:cubicBezTo>
                      <a:pt x="25177" y="17637"/>
                      <a:pt x="13802" y="6901"/>
                      <a:pt x="0" y="0"/>
                    </a:cubicBezTo>
                    <a:lnTo>
                      <a:pt x="0" y="10863"/>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7" name="Freeform: Shape 316">
                <a:extLst>
                  <a:ext uri="{FF2B5EF4-FFF2-40B4-BE49-F238E27FC236}">
                    <a16:creationId xmlns:a16="http://schemas.microsoft.com/office/drawing/2014/main" id="{81BC5E82-70ED-3382-9EDF-9DB6986B786A}"/>
                  </a:ext>
                </a:extLst>
              </p:cNvPr>
              <p:cNvSpPr/>
              <p:nvPr/>
            </p:nvSpPr>
            <p:spPr>
              <a:xfrm>
                <a:off x="5352190" y="4577734"/>
                <a:ext cx="67862" cy="65178"/>
              </a:xfrm>
              <a:custGeom>
                <a:avLst/>
                <a:gdLst>
                  <a:gd name="connsiteX0" fmla="*/ 0 w 67862"/>
                  <a:gd name="connsiteY0" fmla="*/ 10224 h 65178"/>
                  <a:gd name="connsiteX1" fmla="*/ 57639 w 67862"/>
                  <a:gd name="connsiteY1" fmla="*/ 65179 h 65178"/>
                  <a:gd name="connsiteX2" fmla="*/ 67863 w 67862"/>
                  <a:gd name="connsiteY2" fmla="*/ 65179 h 65178"/>
                  <a:gd name="connsiteX3" fmla="*/ 0 w 67862"/>
                  <a:gd name="connsiteY3" fmla="*/ 0 h 65178"/>
                  <a:gd name="connsiteX4" fmla="*/ 0 w 67862"/>
                  <a:gd name="connsiteY4" fmla="*/ 10224 h 65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2" h="65178">
                    <a:moveTo>
                      <a:pt x="0" y="10224"/>
                    </a:moveTo>
                    <a:cubicBezTo>
                      <a:pt x="25816" y="19937"/>
                      <a:pt x="46775" y="39874"/>
                      <a:pt x="57639" y="65179"/>
                    </a:cubicBezTo>
                    <a:lnTo>
                      <a:pt x="67863" y="65179"/>
                    </a:lnTo>
                    <a:cubicBezTo>
                      <a:pt x="55977" y="34634"/>
                      <a:pt x="31056" y="10608"/>
                      <a:pt x="0" y="0"/>
                    </a:cubicBezTo>
                    <a:lnTo>
                      <a:pt x="0" y="10224"/>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8" name="Freeform: Shape 317">
                <a:extLst>
                  <a:ext uri="{FF2B5EF4-FFF2-40B4-BE49-F238E27FC236}">
                    <a16:creationId xmlns:a16="http://schemas.microsoft.com/office/drawing/2014/main" id="{56C65D58-7722-FD84-0E33-DB3C3D8471CA}"/>
                  </a:ext>
                </a:extLst>
              </p:cNvPr>
              <p:cNvSpPr/>
              <p:nvPr/>
            </p:nvSpPr>
            <p:spPr>
              <a:xfrm>
                <a:off x="5352190" y="4545528"/>
                <a:ext cx="100707" cy="97384"/>
              </a:xfrm>
              <a:custGeom>
                <a:avLst/>
                <a:gdLst>
                  <a:gd name="connsiteX0" fmla="*/ 0 w 100707"/>
                  <a:gd name="connsiteY0" fmla="*/ 9841 h 97384"/>
                  <a:gd name="connsiteX1" fmla="*/ 90739 w 100707"/>
                  <a:gd name="connsiteY1" fmla="*/ 97385 h 97384"/>
                  <a:gd name="connsiteX2" fmla="*/ 100708 w 100707"/>
                  <a:gd name="connsiteY2" fmla="*/ 97385 h 97384"/>
                  <a:gd name="connsiteX3" fmla="*/ 0 w 100707"/>
                  <a:gd name="connsiteY3" fmla="*/ 0 h 97384"/>
                  <a:gd name="connsiteX4" fmla="*/ 0 w 100707"/>
                  <a:gd name="connsiteY4" fmla="*/ 9841 h 97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707" h="97384">
                    <a:moveTo>
                      <a:pt x="0" y="9841"/>
                    </a:moveTo>
                    <a:cubicBezTo>
                      <a:pt x="42941" y="21854"/>
                      <a:pt x="77192" y="54955"/>
                      <a:pt x="90739" y="97385"/>
                    </a:cubicBezTo>
                    <a:lnTo>
                      <a:pt x="100708" y="97385"/>
                    </a:lnTo>
                    <a:cubicBezTo>
                      <a:pt x="86649" y="49715"/>
                      <a:pt x="48309" y="12525"/>
                      <a:pt x="0" y="0"/>
                    </a:cubicBezTo>
                    <a:lnTo>
                      <a:pt x="0" y="9841"/>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9" name="Freeform: Shape 318">
                <a:extLst>
                  <a:ext uri="{FF2B5EF4-FFF2-40B4-BE49-F238E27FC236}">
                    <a16:creationId xmlns:a16="http://schemas.microsoft.com/office/drawing/2014/main" id="{B7686D8E-7D16-1CB3-6C59-79D82B8C3BCE}"/>
                  </a:ext>
                </a:extLst>
              </p:cNvPr>
              <p:cNvSpPr/>
              <p:nvPr/>
            </p:nvSpPr>
            <p:spPr>
              <a:xfrm>
                <a:off x="5235891" y="4648791"/>
                <a:ext cx="123328" cy="118216"/>
              </a:xfrm>
              <a:custGeom>
                <a:avLst/>
                <a:gdLst>
                  <a:gd name="connsiteX0" fmla="*/ 110676 w 123328"/>
                  <a:gd name="connsiteY0" fmla="*/ 0 h 118216"/>
                  <a:gd name="connsiteX1" fmla="*/ 110676 w 123328"/>
                  <a:gd name="connsiteY1" fmla="*/ 24282 h 118216"/>
                  <a:gd name="connsiteX2" fmla="*/ 61728 w 123328"/>
                  <a:gd name="connsiteY2" fmla="*/ 73230 h 118216"/>
                  <a:gd name="connsiteX3" fmla="*/ 12780 w 123328"/>
                  <a:gd name="connsiteY3" fmla="*/ 24282 h 118216"/>
                  <a:gd name="connsiteX4" fmla="*/ 12780 w 123328"/>
                  <a:gd name="connsiteY4" fmla="*/ 0 h 118216"/>
                  <a:gd name="connsiteX5" fmla="*/ 0 w 123328"/>
                  <a:gd name="connsiteY5" fmla="*/ 0 h 118216"/>
                  <a:gd name="connsiteX6" fmla="*/ 0 w 123328"/>
                  <a:gd name="connsiteY6" fmla="*/ 24282 h 118216"/>
                  <a:gd name="connsiteX7" fmla="*/ 55466 w 123328"/>
                  <a:gd name="connsiteY7" fmla="*/ 85371 h 118216"/>
                  <a:gd name="connsiteX8" fmla="*/ 55466 w 123328"/>
                  <a:gd name="connsiteY8" fmla="*/ 105309 h 118216"/>
                  <a:gd name="connsiteX9" fmla="*/ 36807 w 123328"/>
                  <a:gd name="connsiteY9" fmla="*/ 105309 h 118216"/>
                  <a:gd name="connsiteX10" fmla="*/ 36807 w 123328"/>
                  <a:gd name="connsiteY10" fmla="*/ 118216 h 118216"/>
                  <a:gd name="connsiteX11" fmla="*/ 86522 w 123328"/>
                  <a:gd name="connsiteY11" fmla="*/ 118216 h 118216"/>
                  <a:gd name="connsiteX12" fmla="*/ 86522 w 123328"/>
                  <a:gd name="connsiteY12" fmla="*/ 105309 h 118216"/>
                  <a:gd name="connsiteX13" fmla="*/ 67863 w 123328"/>
                  <a:gd name="connsiteY13" fmla="*/ 105309 h 118216"/>
                  <a:gd name="connsiteX14" fmla="*/ 67863 w 123328"/>
                  <a:gd name="connsiteY14" fmla="*/ 85371 h 118216"/>
                  <a:gd name="connsiteX15" fmla="*/ 123328 w 123328"/>
                  <a:gd name="connsiteY15" fmla="*/ 24282 h 118216"/>
                  <a:gd name="connsiteX16" fmla="*/ 123328 w 123328"/>
                  <a:gd name="connsiteY16" fmla="*/ 0 h 118216"/>
                  <a:gd name="connsiteX17" fmla="*/ 110548 w 123328"/>
                  <a:gd name="connsiteY17" fmla="*/ 0 h 118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328" h="118216">
                    <a:moveTo>
                      <a:pt x="110676" y="0"/>
                    </a:moveTo>
                    <a:lnTo>
                      <a:pt x="110676" y="24282"/>
                    </a:lnTo>
                    <a:cubicBezTo>
                      <a:pt x="110676" y="51248"/>
                      <a:pt x="88694" y="73230"/>
                      <a:pt x="61728" y="73230"/>
                    </a:cubicBezTo>
                    <a:cubicBezTo>
                      <a:pt x="34762" y="73230"/>
                      <a:pt x="12780" y="51248"/>
                      <a:pt x="12780" y="24282"/>
                    </a:cubicBezTo>
                    <a:lnTo>
                      <a:pt x="12780" y="0"/>
                    </a:lnTo>
                    <a:lnTo>
                      <a:pt x="0" y="0"/>
                    </a:lnTo>
                    <a:lnTo>
                      <a:pt x="0" y="24282"/>
                    </a:lnTo>
                    <a:cubicBezTo>
                      <a:pt x="0" y="56233"/>
                      <a:pt x="24410" y="82176"/>
                      <a:pt x="55466" y="85371"/>
                    </a:cubicBezTo>
                    <a:lnTo>
                      <a:pt x="55466" y="105309"/>
                    </a:lnTo>
                    <a:lnTo>
                      <a:pt x="36807" y="105309"/>
                    </a:lnTo>
                    <a:lnTo>
                      <a:pt x="36807" y="118216"/>
                    </a:lnTo>
                    <a:lnTo>
                      <a:pt x="86522" y="118216"/>
                    </a:lnTo>
                    <a:lnTo>
                      <a:pt x="86522" y="105309"/>
                    </a:lnTo>
                    <a:lnTo>
                      <a:pt x="67863" y="105309"/>
                    </a:lnTo>
                    <a:lnTo>
                      <a:pt x="67863" y="85371"/>
                    </a:lnTo>
                    <a:cubicBezTo>
                      <a:pt x="98918" y="82176"/>
                      <a:pt x="123328" y="56233"/>
                      <a:pt x="123328" y="24282"/>
                    </a:cubicBezTo>
                    <a:lnTo>
                      <a:pt x="123328" y="0"/>
                    </a:lnTo>
                    <a:lnTo>
                      <a:pt x="110548"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0" name="Group 49">
              <a:extLst>
                <a:ext uri="{FF2B5EF4-FFF2-40B4-BE49-F238E27FC236}">
                  <a16:creationId xmlns:a16="http://schemas.microsoft.com/office/drawing/2014/main" id="{F51F969F-9F8F-92BE-59AC-3F38E2711637}"/>
                </a:ext>
              </a:extLst>
            </p:cNvPr>
            <p:cNvGrpSpPr/>
            <p:nvPr/>
          </p:nvGrpSpPr>
          <p:grpSpPr>
            <a:xfrm>
              <a:off x="4913790" y="4281234"/>
              <a:ext cx="231576" cy="169209"/>
              <a:chOff x="5211992" y="4281234"/>
              <a:chExt cx="231576" cy="169209"/>
            </a:xfrm>
          </p:grpSpPr>
          <p:sp>
            <p:nvSpPr>
              <p:cNvPr id="306" name="Freeform: Shape 305">
                <a:extLst>
                  <a:ext uri="{FF2B5EF4-FFF2-40B4-BE49-F238E27FC236}">
                    <a16:creationId xmlns:a16="http://schemas.microsoft.com/office/drawing/2014/main" id="{19B926E6-FADE-FA15-12FE-0F6243CACD31}"/>
                  </a:ext>
                </a:extLst>
              </p:cNvPr>
              <p:cNvSpPr/>
              <p:nvPr/>
            </p:nvSpPr>
            <p:spPr>
              <a:xfrm>
                <a:off x="5211992" y="4281234"/>
                <a:ext cx="97896" cy="169209"/>
              </a:xfrm>
              <a:custGeom>
                <a:avLst/>
                <a:gdLst>
                  <a:gd name="connsiteX0" fmla="*/ 97896 w 97896"/>
                  <a:gd name="connsiteY0" fmla="*/ 0 h 169209"/>
                  <a:gd name="connsiteX1" fmla="*/ 97896 w 97896"/>
                  <a:gd name="connsiteY1" fmla="*/ 169209 h 169209"/>
                  <a:gd name="connsiteX2" fmla="*/ 90228 w 97896"/>
                  <a:gd name="connsiteY2" fmla="*/ 162564 h 169209"/>
                  <a:gd name="connsiteX3" fmla="*/ 67096 w 97896"/>
                  <a:gd name="connsiteY3" fmla="*/ 142371 h 169209"/>
                  <a:gd name="connsiteX4" fmla="*/ 66840 w 97896"/>
                  <a:gd name="connsiteY4" fmla="*/ 142243 h 169209"/>
                  <a:gd name="connsiteX5" fmla="*/ 45881 w 97896"/>
                  <a:gd name="connsiteY5" fmla="*/ 123968 h 169209"/>
                  <a:gd name="connsiteX6" fmla="*/ 45114 w 97896"/>
                  <a:gd name="connsiteY6" fmla="*/ 123329 h 169209"/>
                  <a:gd name="connsiteX7" fmla="*/ 45625 w 97896"/>
                  <a:gd name="connsiteY7" fmla="*/ 123968 h 169209"/>
                  <a:gd name="connsiteX8" fmla="*/ 0 w 97896"/>
                  <a:gd name="connsiteY8" fmla="*/ 123968 h 169209"/>
                  <a:gd name="connsiteX9" fmla="*/ 0 w 97896"/>
                  <a:gd name="connsiteY9" fmla="*/ 44092 h 169209"/>
                  <a:gd name="connsiteX10" fmla="*/ 46392 w 97896"/>
                  <a:gd name="connsiteY10" fmla="*/ 44092 h 169209"/>
                  <a:gd name="connsiteX11" fmla="*/ 46136 w 97896"/>
                  <a:gd name="connsiteY11" fmla="*/ 44475 h 169209"/>
                  <a:gd name="connsiteX12" fmla="*/ 46520 w 97896"/>
                  <a:gd name="connsiteY12" fmla="*/ 44092 h 169209"/>
                  <a:gd name="connsiteX13" fmla="*/ 65946 w 97896"/>
                  <a:gd name="connsiteY13" fmla="*/ 27350 h 169209"/>
                  <a:gd name="connsiteX14" fmla="*/ 66201 w 97896"/>
                  <a:gd name="connsiteY14" fmla="*/ 27222 h 169209"/>
                  <a:gd name="connsiteX15" fmla="*/ 90100 w 97896"/>
                  <a:gd name="connsiteY15" fmla="*/ 6646 h 169209"/>
                  <a:gd name="connsiteX16" fmla="*/ 90100 w 97896"/>
                  <a:gd name="connsiteY16" fmla="*/ 6646 h 169209"/>
                  <a:gd name="connsiteX17" fmla="*/ 97768 w 97896"/>
                  <a:gd name="connsiteY17" fmla="*/ 0 h 169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7896" h="169209">
                    <a:moveTo>
                      <a:pt x="97896" y="0"/>
                    </a:moveTo>
                    <a:lnTo>
                      <a:pt x="97896" y="169209"/>
                    </a:lnTo>
                    <a:lnTo>
                      <a:pt x="90228" y="162564"/>
                    </a:lnTo>
                    <a:lnTo>
                      <a:pt x="67096" y="142371"/>
                    </a:lnTo>
                    <a:cubicBezTo>
                      <a:pt x="67096" y="142371"/>
                      <a:pt x="66968" y="142243"/>
                      <a:pt x="66840" y="142243"/>
                    </a:cubicBezTo>
                    <a:lnTo>
                      <a:pt x="45881" y="123968"/>
                    </a:lnTo>
                    <a:lnTo>
                      <a:pt x="45114" y="123329"/>
                    </a:lnTo>
                    <a:cubicBezTo>
                      <a:pt x="45114" y="123329"/>
                      <a:pt x="45369" y="123712"/>
                      <a:pt x="45625" y="123968"/>
                    </a:cubicBezTo>
                    <a:lnTo>
                      <a:pt x="0" y="123968"/>
                    </a:lnTo>
                    <a:lnTo>
                      <a:pt x="0" y="44092"/>
                    </a:lnTo>
                    <a:lnTo>
                      <a:pt x="46392" y="44092"/>
                    </a:lnTo>
                    <a:cubicBezTo>
                      <a:pt x="46392" y="44092"/>
                      <a:pt x="46136" y="44347"/>
                      <a:pt x="46136" y="44475"/>
                    </a:cubicBezTo>
                    <a:lnTo>
                      <a:pt x="46520" y="44092"/>
                    </a:lnTo>
                    <a:lnTo>
                      <a:pt x="65946" y="27350"/>
                    </a:lnTo>
                    <a:cubicBezTo>
                      <a:pt x="65946" y="27350"/>
                      <a:pt x="66073" y="27222"/>
                      <a:pt x="66201" y="27222"/>
                    </a:cubicBezTo>
                    <a:lnTo>
                      <a:pt x="90100" y="6646"/>
                    </a:lnTo>
                    <a:lnTo>
                      <a:pt x="90100" y="6646"/>
                    </a:lnTo>
                    <a:lnTo>
                      <a:pt x="97768"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7" name="Freeform: Shape 306">
                <a:extLst>
                  <a:ext uri="{FF2B5EF4-FFF2-40B4-BE49-F238E27FC236}">
                    <a16:creationId xmlns:a16="http://schemas.microsoft.com/office/drawing/2014/main" id="{10963C70-AE0C-5E2A-22B9-6C23A3F92A44}"/>
                  </a:ext>
                </a:extLst>
              </p:cNvPr>
              <p:cNvSpPr/>
              <p:nvPr/>
            </p:nvSpPr>
            <p:spPr>
              <a:xfrm>
                <a:off x="5257106" y="4404563"/>
                <a:ext cx="766" cy="638"/>
              </a:xfrm>
              <a:custGeom>
                <a:avLst/>
                <a:gdLst>
                  <a:gd name="connsiteX0" fmla="*/ 767 w 766"/>
                  <a:gd name="connsiteY0" fmla="*/ 639 h 638"/>
                  <a:gd name="connsiteX1" fmla="*/ 511 w 766"/>
                  <a:gd name="connsiteY1" fmla="*/ 639 h 638"/>
                  <a:gd name="connsiteX2" fmla="*/ 0 w 766"/>
                  <a:gd name="connsiteY2" fmla="*/ 0 h 638"/>
                  <a:gd name="connsiteX3" fmla="*/ 767 w 766"/>
                  <a:gd name="connsiteY3" fmla="*/ 639 h 638"/>
                </a:gdLst>
                <a:ahLst/>
                <a:cxnLst>
                  <a:cxn ang="0">
                    <a:pos x="connsiteX0" y="connsiteY0"/>
                  </a:cxn>
                  <a:cxn ang="0">
                    <a:pos x="connsiteX1" y="connsiteY1"/>
                  </a:cxn>
                  <a:cxn ang="0">
                    <a:pos x="connsiteX2" y="connsiteY2"/>
                  </a:cxn>
                  <a:cxn ang="0">
                    <a:pos x="connsiteX3" y="connsiteY3"/>
                  </a:cxn>
                </a:cxnLst>
                <a:rect l="l" t="t" r="r" b="b"/>
                <a:pathLst>
                  <a:path w="766" h="638">
                    <a:moveTo>
                      <a:pt x="767" y="639"/>
                    </a:moveTo>
                    <a:lnTo>
                      <a:pt x="511" y="639"/>
                    </a:lnTo>
                    <a:cubicBezTo>
                      <a:pt x="511" y="639"/>
                      <a:pt x="0" y="256"/>
                      <a:pt x="0" y="0"/>
                    </a:cubicBezTo>
                    <a:lnTo>
                      <a:pt x="767" y="63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8" name="Freeform: Shape 307">
                <a:extLst>
                  <a:ext uri="{FF2B5EF4-FFF2-40B4-BE49-F238E27FC236}">
                    <a16:creationId xmlns:a16="http://schemas.microsoft.com/office/drawing/2014/main" id="{C68AA7FC-71FB-40C1-0DF5-AD936678F857}"/>
                  </a:ext>
                </a:extLst>
              </p:cNvPr>
              <p:cNvSpPr/>
              <p:nvPr/>
            </p:nvSpPr>
            <p:spPr>
              <a:xfrm>
                <a:off x="5258128" y="4325326"/>
                <a:ext cx="383" cy="383"/>
              </a:xfrm>
              <a:custGeom>
                <a:avLst/>
                <a:gdLst>
                  <a:gd name="connsiteX0" fmla="*/ 383 w 383"/>
                  <a:gd name="connsiteY0" fmla="*/ 0 h 383"/>
                  <a:gd name="connsiteX1" fmla="*/ 0 w 383"/>
                  <a:gd name="connsiteY1" fmla="*/ 383 h 383"/>
                  <a:gd name="connsiteX2" fmla="*/ 256 w 383"/>
                  <a:gd name="connsiteY2" fmla="*/ 0 h 383"/>
                  <a:gd name="connsiteX3" fmla="*/ 383 w 383"/>
                  <a:gd name="connsiteY3" fmla="*/ 0 h 383"/>
                </a:gdLst>
                <a:ahLst/>
                <a:cxnLst>
                  <a:cxn ang="0">
                    <a:pos x="connsiteX0" y="connsiteY0"/>
                  </a:cxn>
                  <a:cxn ang="0">
                    <a:pos x="connsiteX1" y="connsiteY1"/>
                  </a:cxn>
                  <a:cxn ang="0">
                    <a:pos x="connsiteX2" y="connsiteY2"/>
                  </a:cxn>
                  <a:cxn ang="0">
                    <a:pos x="connsiteX3" y="connsiteY3"/>
                  </a:cxn>
                </a:cxnLst>
                <a:rect l="l" t="t" r="r" b="b"/>
                <a:pathLst>
                  <a:path w="383" h="383">
                    <a:moveTo>
                      <a:pt x="383" y="0"/>
                    </a:moveTo>
                    <a:lnTo>
                      <a:pt x="0" y="383"/>
                    </a:lnTo>
                    <a:cubicBezTo>
                      <a:pt x="0" y="383"/>
                      <a:pt x="0" y="128"/>
                      <a:pt x="256" y="0"/>
                    </a:cubicBezTo>
                    <a:lnTo>
                      <a:pt x="383"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9" name="Freeform: Shape 308">
                <a:extLst>
                  <a:ext uri="{FF2B5EF4-FFF2-40B4-BE49-F238E27FC236}">
                    <a16:creationId xmlns:a16="http://schemas.microsoft.com/office/drawing/2014/main" id="{3A821F1E-CF91-4FAD-21FE-867D38AD8A29}"/>
                  </a:ext>
                </a:extLst>
              </p:cNvPr>
              <p:cNvSpPr/>
              <p:nvPr/>
            </p:nvSpPr>
            <p:spPr>
              <a:xfrm>
                <a:off x="5332126" y="4338489"/>
                <a:ext cx="24410" cy="54826"/>
              </a:xfrm>
              <a:custGeom>
                <a:avLst/>
                <a:gdLst>
                  <a:gd name="connsiteX0" fmla="*/ 10608 w 24410"/>
                  <a:gd name="connsiteY0" fmla="*/ 0 h 54826"/>
                  <a:gd name="connsiteX1" fmla="*/ 0 w 24410"/>
                  <a:gd name="connsiteY1" fmla="*/ 8435 h 54826"/>
                  <a:gd name="connsiteX2" fmla="*/ 11630 w 24410"/>
                  <a:gd name="connsiteY2" fmla="*/ 27477 h 54826"/>
                  <a:gd name="connsiteX3" fmla="*/ 255 w 24410"/>
                  <a:gd name="connsiteY3" fmla="*/ 46392 h 54826"/>
                  <a:gd name="connsiteX4" fmla="*/ 10863 w 24410"/>
                  <a:gd name="connsiteY4" fmla="*/ 54827 h 54826"/>
                  <a:gd name="connsiteX5" fmla="*/ 24410 w 24410"/>
                  <a:gd name="connsiteY5" fmla="*/ 27477 h 54826"/>
                  <a:gd name="connsiteX6" fmla="*/ 10608 w 24410"/>
                  <a:gd name="connsiteY6" fmla="*/ 0 h 5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10" h="54826">
                    <a:moveTo>
                      <a:pt x="10608" y="0"/>
                    </a:moveTo>
                    <a:lnTo>
                      <a:pt x="0" y="8435"/>
                    </a:lnTo>
                    <a:cubicBezTo>
                      <a:pt x="6901" y="12013"/>
                      <a:pt x="11630" y="19170"/>
                      <a:pt x="11630" y="27477"/>
                    </a:cubicBezTo>
                    <a:cubicBezTo>
                      <a:pt x="11630" y="35784"/>
                      <a:pt x="7029" y="42941"/>
                      <a:pt x="255" y="46392"/>
                    </a:cubicBezTo>
                    <a:lnTo>
                      <a:pt x="10863" y="54827"/>
                    </a:lnTo>
                    <a:cubicBezTo>
                      <a:pt x="19042" y="48692"/>
                      <a:pt x="24410" y="38724"/>
                      <a:pt x="24410" y="27477"/>
                    </a:cubicBezTo>
                    <a:cubicBezTo>
                      <a:pt x="24410" y="16231"/>
                      <a:pt x="18915" y="6262"/>
                      <a:pt x="10608" y="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0" name="Freeform: Shape 309">
                <a:extLst>
                  <a:ext uri="{FF2B5EF4-FFF2-40B4-BE49-F238E27FC236}">
                    <a16:creationId xmlns:a16="http://schemas.microsoft.com/office/drawing/2014/main" id="{69941E9D-E093-B7CC-D880-698A4CC362AE}"/>
                  </a:ext>
                </a:extLst>
              </p:cNvPr>
              <p:cNvSpPr/>
              <p:nvPr/>
            </p:nvSpPr>
            <p:spPr>
              <a:xfrm>
                <a:off x="5367526" y="4310756"/>
                <a:ext cx="33100" cy="110420"/>
              </a:xfrm>
              <a:custGeom>
                <a:avLst/>
                <a:gdLst>
                  <a:gd name="connsiteX0" fmla="*/ 33101 w 33100"/>
                  <a:gd name="connsiteY0" fmla="*/ 55210 h 110420"/>
                  <a:gd name="connsiteX1" fmla="*/ 10224 w 33100"/>
                  <a:gd name="connsiteY1" fmla="*/ 110421 h 110420"/>
                  <a:gd name="connsiteX2" fmla="*/ 256 w 33100"/>
                  <a:gd name="connsiteY2" fmla="*/ 102369 h 110420"/>
                  <a:gd name="connsiteX3" fmla="*/ 20321 w 33100"/>
                  <a:gd name="connsiteY3" fmla="*/ 55210 h 110420"/>
                  <a:gd name="connsiteX4" fmla="*/ 0 w 33100"/>
                  <a:gd name="connsiteY4" fmla="*/ 7924 h 110420"/>
                  <a:gd name="connsiteX5" fmla="*/ 10096 w 33100"/>
                  <a:gd name="connsiteY5" fmla="*/ 0 h 110420"/>
                  <a:gd name="connsiteX6" fmla="*/ 33101 w 33100"/>
                  <a:gd name="connsiteY6" fmla="*/ 55210 h 11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100" h="110420">
                    <a:moveTo>
                      <a:pt x="33101" y="55210"/>
                    </a:moveTo>
                    <a:cubicBezTo>
                      <a:pt x="33101" y="76809"/>
                      <a:pt x="24410" y="96362"/>
                      <a:pt x="10224" y="110421"/>
                    </a:cubicBezTo>
                    <a:lnTo>
                      <a:pt x="256" y="102369"/>
                    </a:lnTo>
                    <a:cubicBezTo>
                      <a:pt x="12653" y="90483"/>
                      <a:pt x="20321" y="73742"/>
                      <a:pt x="20321" y="55210"/>
                    </a:cubicBezTo>
                    <a:cubicBezTo>
                      <a:pt x="20321" y="36679"/>
                      <a:pt x="12525" y="19809"/>
                      <a:pt x="0" y="7924"/>
                    </a:cubicBezTo>
                    <a:lnTo>
                      <a:pt x="10096" y="0"/>
                    </a:lnTo>
                    <a:cubicBezTo>
                      <a:pt x="24410" y="13930"/>
                      <a:pt x="33101" y="33484"/>
                      <a:pt x="33101" y="5521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1" name="Freeform: Shape 310">
                <a:extLst>
                  <a:ext uri="{FF2B5EF4-FFF2-40B4-BE49-F238E27FC236}">
                    <a16:creationId xmlns:a16="http://schemas.microsoft.com/office/drawing/2014/main" id="{79F80FF0-CED3-B64A-8A51-FF17553108C1}"/>
                  </a:ext>
                </a:extLst>
              </p:cNvPr>
              <p:cNvSpPr/>
              <p:nvPr/>
            </p:nvSpPr>
            <p:spPr>
              <a:xfrm>
                <a:off x="5401138" y="4283790"/>
                <a:ext cx="42430" cy="164224"/>
              </a:xfrm>
              <a:custGeom>
                <a:avLst/>
                <a:gdLst>
                  <a:gd name="connsiteX0" fmla="*/ 42430 w 42430"/>
                  <a:gd name="connsiteY0" fmla="*/ 82176 h 164224"/>
                  <a:gd name="connsiteX1" fmla="*/ 10352 w 42430"/>
                  <a:gd name="connsiteY1" fmla="*/ 164225 h 164224"/>
                  <a:gd name="connsiteX2" fmla="*/ 256 w 42430"/>
                  <a:gd name="connsiteY2" fmla="*/ 156174 h 164224"/>
                  <a:gd name="connsiteX3" fmla="*/ 29650 w 42430"/>
                  <a:gd name="connsiteY3" fmla="*/ 82176 h 164224"/>
                  <a:gd name="connsiteX4" fmla="*/ 0 w 42430"/>
                  <a:gd name="connsiteY4" fmla="*/ 8052 h 164224"/>
                  <a:gd name="connsiteX5" fmla="*/ 10224 w 42430"/>
                  <a:gd name="connsiteY5" fmla="*/ 0 h 164224"/>
                  <a:gd name="connsiteX6" fmla="*/ 42430 w 42430"/>
                  <a:gd name="connsiteY6" fmla="*/ 82176 h 164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30" h="164224">
                    <a:moveTo>
                      <a:pt x="42430" y="82176"/>
                    </a:moveTo>
                    <a:cubicBezTo>
                      <a:pt x="42430" y="113743"/>
                      <a:pt x="30289" y="142754"/>
                      <a:pt x="10352" y="164225"/>
                    </a:cubicBezTo>
                    <a:lnTo>
                      <a:pt x="256" y="156174"/>
                    </a:lnTo>
                    <a:cubicBezTo>
                      <a:pt x="18531" y="136748"/>
                      <a:pt x="29650" y="110804"/>
                      <a:pt x="29650" y="82176"/>
                    </a:cubicBezTo>
                    <a:cubicBezTo>
                      <a:pt x="29650" y="53549"/>
                      <a:pt x="18403" y="27350"/>
                      <a:pt x="0" y="8052"/>
                    </a:cubicBezTo>
                    <a:lnTo>
                      <a:pt x="10224" y="0"/>
                    </a:lnTo>
                    <a:cubicBezTo>
                      <a:pt x="30289" y="21471"/>
                      <a:pt x="42430" y="50482"/>
                      <a:pt x="42430" y="82176"/>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2" name="Freeform: Shape 311">
                <a:extLst>
                  <a:ext uri="{FF2B5EF4-FFF2-40B4-BE49-F238E27FC236}">
                    <a16:creationId xmlns:a16="http://schemas.microsoft.com/office/drawing/2014/main" id="{0D3FDB71-02E0-6C01-715D-E3E274ECA152}"/>
                  </a:ext>
                </a:extLst>
              </p:cNvPr>
              <p:cNvSpPr/>
              <p:nvPr/>
            </p:nvSpPr>
            <p:spPr>
              <a:xfrm>
                <a:off x="5332126" y="4338489"/>
                <a:ext cx="24410" cy="54826"/>
              </a:xfrm>
              <a:custGeom>
                <a:avLst/>
                <a:gdLst>
                  <a:gd name="connsiteX0" fmla="*/ 24410 w 24410"/>
                  <a:gd name="connsiteY0" fmla="*/ 27477 h 54826"/>
                  <a:gd name="connsiteX1" fmla="*/ 10863 w 24410"/>
                  <a:gd name="connsiteY1" fmla="*/ 54827 h 54826"/>
                  <a:gd name="connsiteX2" fmla="*/ 255 w 24410"/>
                  <a:gd name="connsiteY2" fmla="*/ 46392 h 54826"/>
                  <a:gd name="connsiteX3" fmla="*/ 11630 w 24410"/>
                  <a:gd name="connsiteY3" fmla="*/ 27477 h 54826"/>
                  <a:gd name="connsiteX4" fmla="*/ 0 w 24410"/>
                  <a:gd name="connsiteY4" fmla="*/ 8435 h 54826"/>
                  <a:gd name="connsiteX5" fmla="*/ 10608 w 24410"/>
                  <a:gd name="connsiteY5" fmla="*/ 0 h 54826"/>
                  <a:gd name="connsiteX6" fmla="*/ 24410 w 24410"/>
                  <a:gd name="connsiteY6" fmla="*/ 27477 h 5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410" h="54826">
                    <a:moveTo>
                      <a:pt x="24410" y="27477"/>
                    </a:moveTo>
                    <a:cubicBezTo>
                      <a:pt x="24410" y="38724"/>
                      <a:pt x="19042" y="48692"/>
                      <a:pt x="10863" y="54827"/>
                    </a:cubicBezTo>
                    <a:lnTo>
                      <a:pt x="255" y="46392"/>
                    </a:lnTo>
                    <a:cubicBezTo>
                      <a:pt x="7029" y="42941"/>
                      <a:pt x="11630" y="35784"/>
                      <a:pt x="11630" y="27477"/>
                    </a:cubicBezTo>
                    <a:cubicBezTo>
                      <a:pt x="11630" y="19170"/>
                      <a:pt x="6901" y="12013"/>
                      <a:pt x="0" y="8435"/>
                    </a:cubicBezTo>
                    <a:lnTo>
                      <a:pt x="10608" y="0"/>
                    </a:lnTo>
                    <a:cubicBezTo>
                      <a:pt x="18915" y="6262"/>
                      <a:pt x="24410" y="16231"/>
                      <a:pt x="24410" y="27477"/>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3" name="Freeform: Shape 312">
                <a:extLst>
                  <a:ext uri="{FF2B5EF4-FFF2-40B4-BE49-F238E27FC236}">
                    <a16:creationId xmlns:a16="http://schemas.microsoft.com/office/drawing/2014/main" id="{BE1CEA23-1CE1-7B90-EC21-50C6999EBA67}"/>
                  </a:ext>
                </a:extLst>
              </p:cNvPr>
              <p:cNvSpPr/>
              <p:nvPr/>
            </p:nvSpPr>
            <p:spPr>
              <a:xfrm>
                <a:off x="5367526" y="4310756"/>
                <a:ext cx="33100" cy="110420"/>
              </a:xfrm>
              <a:custGeom>
                <a:avLst/>
                <a:gdLst>
                  <a:gd name="connsiteX0" fmla="*/ 10096 w 33100"/>
                  <a:gd name="connsiteY0" fmla="*/ 0 h 110420"/>
                  <a:gd name="connsiteX1" fmla="*/ 33101 w 33100"/>
                  <a:gd name="connsiteY1" fmla="*/ 55210 h 110420"/>
                  <a:gd name="connsiteX2" fmla="*/ 10224 w 33100"/>
                  <a:gd name="connsiteY2" fmla="*/ 110421 h 110420"/>
                  <a:gd name="connsiteX3" fmla="*/ 256 w 33100"/>
                  <a:gd name="connsiteY3" fmla="*/ 102369 h 110420"/>
                  <a:gd name="connsiteX4" fmla="*/ 20321 w 33100"/>
                  <a:gd name="connsiteY4" fmla="*/ 55210 h 110420"/>
                  <a:gd name="connsiteX5" fmla="*/ 0 w 33100"/>
                  <a:gd name="connsiteY5" fmla="*/ 7924 h 110420"/>
                  <a:gd name="connsiteX6" fmla="*/ 10096 w 33100"/>
                  <a:gd name="connsiteY6" fmla="*/ 0 h 11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100" h="110420">
                    <a:moveTo>
                      <a:pt x="10096" y="0"/>
                    </a:moveTo>
                    <a:cubicBezTo>
                      <a:pt x="24410" y="13930"/>
                      <a:pt x="33101" y="33484"/>
                      <a:pt x="33101" y="55210"/>
                    </a:cubicBezTo>
                    <a:cubicBezTo>
                      <a:pt x="33101" y="76937"/>
                      <a:pt x="24410" y="96362"/>
                      <a:pt x="10224" y="110421"/>
                    </a:cubicBezTo>
                    <a:lnTo>
                      <a:pt x="256" y="102369"/>
                    </a:lnTo>
                    <a:cubicBezTo>
                      <a:pt x="12653" y="90483"/>
                      <a:pt x="20321" y="73742"/>
                      <a:pt x="20321" y="55210"/>
                    </a:cubicBezTo>
                    <a:cubicBezTo>
                      <a:pt x="20321" y="36679"/>
                      <a:pt x="12525" y="19809"/>
                      <a:pt x="0" y="7924"/>
                    </a:cubicBezTo>
                    <a:lnTo>
                      <a:pt x="10096"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14" name="Freeform: Shape 313">
                <a:extLst>
                  <a:ext uri="{FF2B5EF4-FFF2-40B4-BE49-F238E27FC236}">
                    <a16:creationId xmlns:a16="http://schemas.microsoft.com/office/drawing/2014/main" id="{4D61358E-CABF-96F7-0F6E-78167FB62671}"/>
                  </a:ext>
                </a:extLst>
              </p:cNvPr>
              <p:cNvSpPr/>
              <p:nvPr/>
            </p:nvSpPr>
            <p:spPr>
              <a:xfrm>
                <a:off x="5401138" y="4283790"/>
                <a:ext cx="42430" cy="164224"/>
              </a:xfrm>
              <a:custGeom>
                <a:avLst/>
                <a:gdLst>
                  <a:gd name="connsiteX0" fmla="*/ 42430 w 42430"/>
                  <a:gd name="connsiteY0" fmla="*/ 82176 h 164224"/>
                  <a:gd name="connsiteX1" fmla="*/ 10352 w 42430"/>
                  <a:gd name="connsiteY1" fmla="*/ 164225 h 164224"/>
                  <a:gd name="connsiteX2" fmla="*/ 256 w 42430"/>
                  <a:gd name="connsiteY2" fmla="*/ 156174 h 164224"/>
                  <a:gd name="connsiteX3" fmla="*/ 29650 w 42430"/>
                  <a:gd name="connsiteY3" fmla="*/ 82176 h 164224"/>
                  <a:gd name="connsiteX4" fmla="*/ 0 w 42430"/>
                  <a:gd name="connsiteY4" fmla="*/ 8052 h 164224"/>
                  <a:gd name="connsiteX5" fmla="*/ 10224 w 42430"/>
                  <a:gd name="connsiteY5" fmla="*/ 0 h 164224"/>
                  <a:gd name="connsiteX6" fmla="*/ 42430 w 42430"/>
                  <a:gd name="connsiteY6" fmla="*/ 82176 h 164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30" h="164224">
                    <a:moveTo>
                      <a:pt x="42430" y="82176"/>
                    </a:moveTo>
                    <a:cubicBezTo>
                      <a:pt x="42430" y="113743"/>
                      <a:pt x="30289" y="142754"/>
                      <a:pt x="10352" y="164225"/>
                    </a:cubicBezTo>
                    <a:lnTo>
                      <a:pt x="256" y="156174"/>
                    </a:lnTo>
                    <a:cubicBezTo>
                      <a:pt x="18531" y="136748"/>
                      <a:pt x="29650" y="110804"/>
                      <a:pt x="29650" y="82176"/>
                    </a:cubicBezTo>
                    <a:cubicBezTo>
                      <a:pt x="29650" y="53549"/>
                      <a:pt x="18403" y="27350"/>
                      <a:pt x="0" y="8052"/>
                    </a:cubicBezTo>
                    <a:lnTo>
                      <a:pt x="10224" y="0"/>
                    </a:lnTo>
                    <a:cubicBezTo>
                      <a:pt x="30289" y="21471"/>
                      <a:pt x="42430" y="50482"/>
                      <a:pt x="42430" y="82176"/>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1" name="Group 50">
              <a:extLst>
                <a:ext uri="{FF2B5EF4-FFF2-40B4-BE49-F238E27FC236}">
                  <a16:creationId xmlns:a16="http://schemas.microsoft.com/office/drawing/2014/main" id="{17B36BA0-92BF-F25E-17F7-4B340ADF38C1}"/>
                </a:ext>
              </a:extLst>
            </p:cNvPr>
            <p:cNvGrpSpPr/>
            <p:nvPr/>
          </p:nvGrpSpPr>
          <p:grpSpPr>
            <a:xfrm>
              <a:off x="4313123" y="3736033"/>
              <a:ext cx="188123" cy="272219"/>
              <a:chOff x="4611325" y="3736033"/>
              <a:chExt cx="188123" cy="272219"/>
            </a:xfrm>
          </p:grpSpPr>
          <p:sp>
            <p:nvSpPr>
              <p:cNvPr id="302" name="Freeform: Shape 301">
                <a:extLst>
                  <a:ext uri="{FF2B5EF4-FFF2-40B4-BE49-F238E27FC236}">
                    <a16:creationId xmlns:a16="http://schemas.microsoft.com/office/drawing/2014/main" id="{9CFF20BD-DCEF-20A0-AFB3-E5FC67D7648D}"/>
                  </a:ext>
                </a:extLst>
              </p:cNvPr>
              <p:cNvSpPr/>
              <p:nvPr/>
            </p:nvSpPr>
            <p:spPr>
              <a:xfrm>
                <a:off x="4624105" y="3935275"/>
                <a:ext cx="162563" cy="44858"/>
              </a:xfrm>
              <a:custGeom>
                <a:avLst/>
                <a:gdLst>
                  <a:gd name="connsiteX0" fmla="*/ 0 w 162563"/>
                  <a:gd name="connsiteY0" fmla="*/ 0 h 44858"/>
                  <a:gd name="connsiteX1" fmla="*/ 162564 w 162563"/>
                  <a:gd name="connsiteY1" fmla="*/ 0 h 44858"/>
                  <a:gd name="connsiteX2" fmla="*/ 162564 w 162563"/>
                  <a:gd name="connsiteY2" fmla="*/ 44858 h 44858"/>
                  <a:gd name="connsiteX3" fmla="*/ 2684 w 162563"/>
                  <a:gd name="connsiteY3" fmla="*/ 44858 h 44858"/>
                  <a:gd name="connsiteX4" fmla="*/ 0 w 162563"/>
                  <a:gd name="connsiteY4" fmla="*/ 0 h 44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563" h="44858">
                    <a:moveTo>
                      <a:pt x="0" y="0"/>
                    </a:moveTo>
                    <a:lnTo>
                      <a:pt x="162564" y="0"/>
                    </a:lnTo>
                    <a:lnTo>
                      <a:pt x="162564" y="44858"/>
                    </a:lnTo>
                    <a:lnTo>
                      <a:pt x="2684" y="44858"/>
                    </a:lnTo>
                    <a:lnTo>
                      <a:pt x="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3" name="Freeform: Shape 302">
                <a:extLst>
                  <a:ext uri="{FF2B5EF4-FFF2-40B4-BE49-F238E27FC236}">
                    <a16:creationId xmlns:a16="http://schemas.microsoft.com/office/drawing/2014/main" id="{174C8AB4-0754-2D54-8DC1-835FBA0DA2A8}"/>
                  </a:ext>
                </a:extLst>
              </p:cNvPr>
              <p:cNvSpPr/>
              <p:nvPr/>
            </p:nvSpPr>
            <p:spPr>
              <a:xfrm>
                <a:off x="4634073" y="3736033"/>
                <a:ext cx="142498" cy="219563"/>
              </a:xfrm>
              <a:custGeom>
                <a:avLst/>
                <a:gdLst>
                  <a:gd name="connsiteX0" fmla="*/ 71313 w 142498"/>
                  <a:gd name="connsiteY0" fmla="*/ 0 h 219563"/>
                  <a:gd name="connsiteX1" fmla="*/ 71313 w 142498"/>
                  <a:gd name="connsiteY1" fmla="*/ 0 h 219563"/>
                  <a:gd name="connsiteX2" fmla="*/ 142499 w 142498"/>
                  <a:gd name="connsiteY2" fmla="*/ 71185 h 219563"/>
                  <a:gd name="connsiteX3" fmla="*/ 142499 w 142498"/>
                  <a:gd name="connsiteY3" fmla="*/ 219563 h 219563"/>
                  <a:gd name="connsiteX4" fmla="*/ 0 w 142498"/>
                  <a:gd name="connsiteY4" fmla="*/ 219563 h 219563"/>
                  <a:gd name="connsiteX5" fmla="*/ 0 w 142498"/>
                  <a:gd name="connsiteY5" fmla="*/ 71185 h 219563"/>
                  <a:gd name="connsiteX6" fmla="*/ 71313 w 142498"/>
                  <a:gd name="connsiteY6" fmla="*/ 0 h 21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498" h="219563">
                    <a:moveTo>
                      <a:pt x="71313" y="0"/>
                    </a:moveTo>
                    <a:lnTo>
                      <a:pt x="71313" y="0"/>
                    </a:lnTo>
                    <a:cubicBezTo>
                      <a:pt x="110548" y="0"/>
                      <a:pt x="142499" y="31950"/>
                      <a:pt x="142499" y="71185"/>
                    </a:cubicBezTo>
                    <a:lnTo>
                      <a:pt x="142499" y="219563"/>
                    </a:lnTo>
                    <a:lnTo>
                      <a:pt x="0" y="219563"/>
                    </a:lnTo>
                    <a:lnTo>
                      <a:pt x="0" y="71185"/>
                    </a:lnTo>
                    <a:cubicBezTo>
                      <a:pt x="0" y="31950"/>
                      <a:pt x="31950" y="0"/>
                      <a:pt x="71313" y="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4" name="Freeform: Shape 303">
                <a:extLst>
                  <a:ext uri="{FF2B5EF4-FFF2-40B4-BE49-F238E27FC236}">
                    <a16:creationId xmlns:a16="http://schemas.microsoft.com/office/drawing/2014/main" id="{EB9F5849-5CE1-1F9F-8505-243749D1630A}"/>
                  </a:ext>
                </a:extLst>
              </p:cNvPr>
              <p:cNvSpPr/>
              <p:nvPr/>
            </p:nvSpPr>
            <p:spPr>
              <a:xfrm>
                <a:off x="4705387" y="3816803"/>
                <a:ext cx="55210" cy="95084"/>
              </a:xfrm>
              <a:custGeom>
                <a:avLst/>
                <a:gdLst>
                  <a:gd name="connsiteX0" fmla="*/ 55210 w 55210"/>
                  <a:gd name="connsiteY0" fmla="*/ 47542 h 95084"/>
                  <a:gd name="connsiteX1" fmla="*/ 27605 w 55210"/>
                  <a:gd name="connsiteY1" fmla="*/ 95084 h 95084"/>
                  <a:gd name="connsiteX2" fmla="*/ 0 w 55210"/>
                  <a:gd name="connsiteY2" fmla="*/ 47542 h 95084"/>
                  <a:gd name="connsiteX3" fmla="*/ 27605 w 55210"/>
                  <a:gd name="connsiteY3" fmla="*/ 0 h 95084"/>
                  <a:gd name="connsiteX4" fmla="*/ 55210 w 55210"/>
                  <a:gd name="connsiteY4" fmla="*/ 47542 h 95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0" h="95084">
                    <a:moveTo>
                      <a:pt x="55210" y="47542"/>
                    </a:moveTo>
                    <a:cubicBezTo>
                      <a:pt x="55210" y="73799"/>
                      <a:pt x="42851" y="95084"/>
                      <a:pt x="27605" y="95084"/>
                    </a:cubicBezTo>
                    <a:cubicBezTo>
                      <a:pt x="12359" y="95084"/>
                      <a:pt x="0" y="73799"/>
                      <a:pt x="0" y="47542"/>
                    </a:cubicBezTo>
                    <a:cubicBezTo>
                      <a:pt x="0" y="21285"/>
                      <a:pt x="12359" y="0"/>
                      <a:pt x="27605" y="0"/>
                    </a:cubicBezTo>
                    <a:cubicBezTo>
                      <a:pt x="42851" y="0"/>
                      <a:pt x="55210" y="21285"/>
                      <a:pt x="55210" y="47542"/>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5" name="Freeform: Shape 304">
                <a:extLst>
                  <a:ext uri="{FF2B5EF4-FFF2-40B4-BE49-F238E27FC236}">
                    <a16:creationId xmlns:a16="http://schemas.microsoft.com/office/drawing/2014/main" id="{6F755488-EE24-1486-D1BA-F7E2199E6AED}"/>
                  </a:ext>
                </a:extLst>
              </p:cNvPr>
              <p:cNvSpPr/>
              <p:nvPr/>
            </p:nvSpPr>
            <p:spPr>
              <a:xfrm>
                <a:off x="4611325" y="3935275"/>
                <a:ext cx="188123" cy="72977"/>
              </a:xfrm>
              <a:custGeom>
                <a:avLst/>
                <a:gdLst>
                  <a:gd name="connsiteX0" fmla="*/ 12780 w 188123"/>
                  <a:gd name="connsiteY0" fmla="*/ 0 h 72977"/>
                  <a:gd name="connsiteX1" fmla="*/ 0 w 188123"/>
                  <a:gd name="connsiteY1" fmla="*/ 63134 h 72977"/>
                  <a:gd name="connsiteX2" fmla="*/ 95979 w 188123"/>
                  <a:gd name="connsiteY2" fmla="*/ 72975 h 72977"/>
                  <a:gd name="connsiteX3" fmla="*/ 188124 w 188123"/>
                  <a:gd name="connsiteY3" fmla="*/ 63134 h 72977"/>
                  <a:gd name="connsiteX4" fmla="*/ 175344 w 188123"/>
                  <a:gd name="connsiteY4" fmla="*/ 0 h 72977"/>
                  <a:gd name="connsiteX5" fmla="*/ 96235 w 188123"/>
                  <a:gd name="connsiteY5" fmla="*/ 6518 h 72977"/>
                  <a:gd name="connsiteX6" fmla="*/ 12780 w 188123"/>
                  <a:gd name="connsiteY6" fmla="*/ 0 h 72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23" h="72977">
                    <a:moveTo>
                      <a:pt x="12780" y="0"/>
                    </a:moveTo>
                    <a:lnTo>
                      <a:pt x="0" y="63134"/>
                    </a:lnTo>
                    <a:cubicBezTo>
                      <a:pt x="25560" y="68502"/>
                      <a:pt x="58150" y="73102"/>
                      <a:pt x="95979" y="72975"/>
                    </a:cubicBezTo>
                    <a:cubicBezTo>
                      <a:pt x="132147" y="72847"/>
                      <a:pt x="163330" y="68374"/>
                      <a:pt x="188124" y="63134"/>
                    </a:cubicBezTo>
                    <a:cubicBezTo>
                      <a:pt x="183906" y="42047"/>
                      <a:pt x="179561" y="21087"/>
                      <a:pt x="175344" y="0"/>
                    </a:cubicBezTo>
                    <a:cubicBezTo>
                      <a:pt x="152723" y="3706"/>
                      <a:pt x="126140" y="6390"/>
                      <a:pt x="96235" y="6518"/>
                    </a:cubicBezTo>
                    <a:cubicBezTo>
                      <a:pt x="64540" y="6646"/>
                      <a:pt x="36296" y="3834"/>
                      <a:pt x="12780" y="0"/>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2" name="Group 51">
              <a:extLst>
                <a:ext uri="{FF2B5EF4-FFF2-40B4-BE49-F238E27FC236}">
                  <a16:creationId xmlns:a16="http://schemas.microsoft.com/office/drawing/2014/main" id="{71E334CC-3B74-DE1F-AA7D-6D2D6974468D}"/>
                </a:ext>
              </a:extLst>
            </p:cNvPr>
            <p:cNvGrpSpPr/>
            <p:nvPr/>
          </p:nvGrpSpPr>
          <p:grpSpPr>
            <a:xfrm>
              <a:off x="3245852" y="4616202"/>
              <a:ext cx="350176" cy="144160"/>
              <a:chOff x="3544054" y="4616202"/>
              <a:chExt cx="350176" cy="144160"/>
            </a:xfrm>
          </p:grpSpPr>
          <p:sp>
            <p:nvSpPr>
              <p:cNvPr id="293" name="Freeform: Shape 292">
                <a:extLst>
                  <a:ext uri="{FF2B5EF4-FFF2-40B4-BE49-F238E27FC236}">
                    <a16:creationId xmlns:a16="http://schemas.microsoft.com/office/drawing/2014/main" id="{7C572289-0DC0-4E31-9DC6-951275C5D383}"/>
                  </a:ext>
                </a:extLst>
              </p:cNvPr>
              <p:cNvSpPr/>
              <p:nvPr/>
            </p:nvSpPr>
            <p:spPr>
              <a:xfrm>
                <a:off x="3544054" y="4616202"/>
                <a:ext cx="350176" cy="89205"/>
              </a:xfrm>
              <a:custGeom>
                <a:avLst/>
                <a:gdLst>
                  <a:gd name="connsiteX0" fmla="*/ 350176 w 350176"/>
                  <a:gd name="connsiteY0" fmla="*/ 89205 h 89205"/>
                  <a:gd name="connsiteX1" fmla="*/ 0 w 350176"/>
                  <a:gd name="connsiteY1" fmla="*/ 89205 h 89205"/>
                  <a:gd name="connsiteX2" fmla="*/ 26072 w 350176"/>
                  <a:gd name="connsiteY2" fmla="*/ 0 h 89205"/>
                  <a:gd name="connsiteX3" fmla="*/ 327300 w 350176"/>
                  <a:gd name="connsiteY3" fmla="*/ 0 h 89205"/>
                  <a:gd name="connsiteX4" fmla="*/ 350176 w 350176"/>
                  <a:gd name="connsiteY4" fmla="*/ 89205 h 892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0176" h="89205">
                    <a:moveTo>
                      <a:pt x="350176" y="89205"/>
                    </a:moveTo>
                    <a:lnTo>
                      <a:pt x="0" y="89205"/>
                    </a:lnTo>
                    <a:lnTo>
                      <a:pt x="26072" y="0"/>
                    </a:lnTo>
                    <a:lnTo>
                      <a:pt x="327300" y="0"/>
                    </a:lnTo>
                    <a:lnTo>
                      <a:pt x="350176" y="89205"/>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4" name="Freeform: Shape 293">
                <a:extLst>
                  <a:ext uri="{FF2B5EF4-FFF2-40B4-BE49-F238E27FC236}">
                    <a16:creationId xmlns:a16="http://schemas.microsoft.com/office/drawing/2014/main" id="{01164BE9-A82F-2771-1166-A7D0EC71FD06}"/>
                  </a:ext>
                </a:extLst>
              </p:cNvPr>
              <p:cNvSpPr/>
              <p:nvPr/>
            </p:nvSpPr>
            <p:spPr>
              <a:xfrm>
                <a:off x="3544054" y="4705407"/>
                <a:ext cx="350176" cy="48692"/>
              </a:xfrm>
              <a:custGeom>
                <a:avLst/>
                <a:gdLst>
                  <a:gd name="connsiteX0" fmla="*/ 0 w 350176"/>
                  <a:gd name="connsiteY0" fmla="*/ 0 h 48692"/>
                  <a:gd name="connsiteX1" fmla="*/ 350176 w 350176"/>
                  <a:gd name="connsiteY1" fmla="*/ 0 h 48692"/>
                  <a:gd name="connsiteX2" fmla="*/ 350176 w 350176"/>
                  <a:gd name="connsiteY2" fmla="*/ 48692 h 48692"/>
                  <a:gd name="connsiteX3" fmla="*/ 0 w 350176"/>
                  <a:gd name="connsiteY3" fmla="*/ 48692 h 48692"/>
                </a:gdLst>
                <a:ahLst/>
                <a:cxnLst>
                  <a:cxn ang="0">
                    <a:pos x="connsiteX0" y="connsiteY0"/>
                  </a:cxn>
                  <a:cxn ang="0">
                    <a:pos x="connsiteX1" y="connsiteY1"/>
                  </a:cxn>
                  <a:cxn ang="0">
                    <a:pos x="connsiteX2" y="connsiteY2"/>
                  </a:cxn>
                  <a:cxn ang="0">
                    <a:pos x="connsiteX3" y="connsiteY3"/>
                  </a:cxn>
                </a:cxnLst>
                <a:rect l="l" t="t" r="r" b="b"/>
                <a:pathLst>
                  <a:path w="350176" h="48692">
                    <a:moveTo>
                      <a:pt x="0" y="0"/>
                    </a:moveTo>
                    <a:lnTo>
                      <a:pt x="350176" y="0"/>
                    </a:lnTo>
                    <a:lnTo>
                      <a:pt x="350176" y="48692"/>
                    </a:lnTo>
                    <a:lnTo>
                      <a:pt x="0" y="48692"/>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5" name="Freeform: Shape 294">
                <a:extLst>
                  <a:ext uri="{FF2B5EF4-FFF2-40B4-BE49-F238E27FC236}">
                    <a16:creationId xmlns:a16="http://schemas.microsoft.com/office/drawing/2014/main" id="{6C3A17D6-235F-AA9E-C8B9-18A5A858D33A}"/>
                  </a:ext>
                </a:extLst>
              </p:cNvPr>
              <p:cNvSpPr/>
              <p:nvPr/>
            </p:nvSpPr>
            <p:spPr>
              <a:xfrm>
                <a:off x="3544054" y="4754100"/>
                <a:ext cx="350176" cy="6262"/>
              </a:xfrm>
              <a:custGeom>
                <a:avLst/>
                <a:gdLst>
                  <a:gd name="connsiteX0" fmla="*/ 0 w 350176"/>
                  <a:gd name="connsiteY0" fmla="*/ 0 h 6262"/>
                  <a:gd name="connsiteX1" fmla="*/ 350176 w 350176"/>
                  <a:gd name="connsiteY1" fmla="*/ 0 h 6262"/>
                  <a:gd name="connsiteX2" fmla="*/ 350176 w 350176"/>
                  <a:gd name="connsiteY2" fmla="*/ 6262 h 6262"/>
                  <a:gd name="connsiteX3" fmla="*/ 0 w 350176"/>
                  <a:gd name="connsiteY3" fmla="*/ 6262 h 6262"/>
                </a:gdLst>
                <a:ahLst/>
                <a:cxnLst>
                  <a:cxn ang="0">
                    <a:pos x="connsiteX0" y="connsiteY0"/>
                  </a:cxn>
                  <a:cxn ang="0">
                    <a:pos x="connsiteX1" y="connsiteY1"/>
                  </a:cxn>
                  <a:cxn ang="0">
                    <a:pos x="connsiteX2" y="connsiteY2"/>
                  </a:cxn>
                  <a:cxn ang="0">
                    <a:pos x="connsiteX3" y="connsiteY3"/>
                  </a:cxn>
                </a:cxnLst>
                <a:rect l="l" t="t" r="r" b="b"/>
                <a:pathLst>
                  <a:path w="350176" h="6262">
                    <a:moveTo>
                      <a:pt x="0" y="0"/>
                    </a:moveTo>
                    <a:lnTo>
                      <a:pt x="350176" y="0"/>
                    </a:lnTo>
                    <a:lnTo>
                      <a:pt x="350176" y="6262"/>
                    </a:lnTo>
                    <a:lnTo>
                      <a:pt x="0" y="626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6" name="Freeform: Shape 295">
                <a:extLst>
                  <a:ext uri="{FF2B5EF4-FFF2-40B4-BE49-F238E27FC236}">
                    <a16:creationId xmlns:a16="http://schemas.microsoft.com/office/drawing/2014/main" id="{A8E9C7F8-8845-F5D9-0C89-7186A0C7C58B}"/>
                  </a:ext>
                </a:extLst>
              </p:cNvPr>
              <p:cNvSpPr/>
              <p:nvPr/>
            </p:nvSpPr>
            <p:spPr>
              <a:xfrm>
                <a:off x="3598497" y="4711797"/>
                <a:ext cx="30800" cy="31439"/>
              </a:xfrm>
              <a:custGeom>
                <a:avLst/>
                <a:gdLst>
                  <a:gd name="connsiteX0" fmla="*/ 24154 w 30800"/>
                  <a:gd name="connsiteY0" fmla="*/ 7029 h 31439"/>
                  <a:gd name="connsiteX1" fmla="*/ 24154 w 30800"/>
                  <a:gd name="connsiteY1" fmla="*/ 0 h 31439"/>
                  <a:gd name="connsiteX2" fmla="*/ 6646 w 30800"/>
                  <a:gd name="connsiteY2" fmla="*/ 0 h 31439"/>
                  <a:gd name="connsiteX3" fmla="*/ 6646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646" y="0"/>
                    </a:lnTo>
                    <a:lnTo>
                      <a:pt x="6646"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7" name="Freeform: Shape 296">
                <a:extLst>
                  <a:ext uri="{FF2B5EF4-FFF2-40B4-BE49-F238E27FC236}">
                    <a16:creationId xmlns:a16="http://schemas.microsoft.com/office/drawing/2014/main" id="{184628CA-EA12-B4DB-D28C-95EF31E9B13C}"/>
                  </a:ext>
                </a:extLst>
              </p:cNvPr>
              <p:cNvSpPr/>
              <p:nvPr/>
            </p:nvSpPr>
            <p:spPr>
              <a:xfrm>
                <a:off x="3635176" y="4711797"/>
                <a:ext cx="30800" cy="31439"/>
              </a:xfrm>
              <a:custGeom>
                <a:avLst/>
                <a:gdLst>
                  <a:gd name="connsiteX0" fmla="*/ 24154 w 30800"/>
                  <a:gd name="connsiteY0" fmla="*/ 7029 h 31439"/>
                  <a:gd name="connsiteX1" fmla="*/ 24154 w 30800"/>
                  <a:gd name="connsiteY1" fmla="*/ 0 h 31439"/>
                  <a:gd name="connsiteX2" fmla="*/ 6646 w 30800"/>
                  <a:gd name="connsiteY2" fmla="*/ 0 h 31439"/>
                  <a:gd name="connsiteX3" fmla="*/ 6646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646" y="0"/>
                    </a:lnTo>
                    <a:lnTo>
                      <a:pt x="6646"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8" name="Freeform: Shape 297">
                <a:extLst>
                  <a:ext uri="{FF2B5EF4-FFF2-40B4-BE49-F238E27FC236}">
                    <a16:creationId xmlns:a16="http://schemas.microsoft.com/office/drawing/2014/main" id="{5734C625-F9E4-FEA6-21B2-F331D64832E1}"/>
                  </a:ext>
                </a:extLst>
              </p:cNvPr>
              <p:cNvSpPr/>
              <p:nvPr/>
            </p:nvSpPr>
            <p:spPr>
              <a:xfrm>
                <a:off x="3696010" y="4711797"/>
                <a:ext cx="30800" cy="31439"/>
              </a:xfrm>
              <a:custGeom>
                <a:avLst/>
                <a:gdLst>
                  <a:gd name="connsiteX0" fmla="*/ 24154 w 30800"/>
                  <a:gd name="connsiteY0" fmla="*/ 7029 h 31439"/>
                  <a:gd name="connsiteX1" fmla="*/ 24154 w 30800"/>
                  <a:gd name="connsiteY1" fmla="*/ 0 h 31439"/>
                  <a:gd name="connsiteX2" fmla="*/ 6646 w 30800"/>
                  <a:gd name="connsiteY2" fmla="*/ 0 h 31439"/>
                  <a:gd name="connsiteX3" fmla="*/ 6646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646" y="0"/>
                    </a:lnTo>
                    <a:lnTo>
                      <a:pt x="6646"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9" name="Freeform: Shape 298">
                <a:extLst>
                  <a:ext uri="{FF2B5EF4-FFF2-40B4-BE49-F238E27FC236}">
                    <a16:creationId xmlns:a16="http://schemas.microsoft.com/office/drawing/2014/main" id="{09B43D3F-398B-C68E-6072-4C9AC7D9ED80}"/>
                  </a:ext>
                </a:extLst>
              </p:cNvPr>
              <p:cNvSpPr/>
              <p:nvPr/>
            </p:nvSpPr>
            <p:spPr>
              <a:xfrm>
                <a:off x="3732689" y="4711797"/>
                <a:ext cx="30800" cy="31439"/>
              </a:xfrm>
              <a:custGeom>
                <a:avLst/>
                <a:gdLst>
                  <a:gd name="connsiteX0" fmla="*/ 24154 w 30800"/>
                  <a:gd name="connsiteY0" fmla="*/ 7029 h 31439"/>
                  <a:gd name="connsiteX1" fmla="*/ 24154 w 30800"/>
                  <a:gd name="connsiteY1" fmla="*/ 0 h 31439"/>
                  <a:gd name="connsiteX2" fmla="*/ 6646 w 30800"/>
                  <a:gd name="connsiteY2" fmla="*/ 0 h 31439"/>
                  <a:gd name="connsiteX3" fmla="*/ 6646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646" y="0"/>
                    </a:lnTo>
                    <a:lnTo>
                      <a:pt x="6646"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0" name="Freeform: Shape 299">
                <a:extLst>
                  <a:ext uri="{FF2B5EF4-FFF2-40B4-BE49-F238E27FC236}">
                    <a16:creationId xmlns:a16="http://schemas.microsoft.com/office/drawing/2014/main" id="{00BCE9DC-63A9-22FA-8914-C42E0888AAFE}"/>
                  </a:ext>
                </a:extLst>
              </p:cNvPr>
              <p:cNvSpPr/>
              <p:nvPr/>
            </p:nvSpPr>
            <p:spPr>
              <a:xfrm>
                <a:off x="3769368" y="4711797"/>
                <a:ext cx="30800" cy="31439"/>
              </a:xfrm>
              <a:custGeom>
                <a:avLst/>
                <a:gdLst>
                  <a:gd name="connsiteX0" fmla="*/ 24154 w 30800"/>
                  <a:gd name="connsiteY0" fmla="*/ 7029 h 31439"/>
                  <a:gd name="connsiteX1" fmla="*/ 24154 w 30800"/>
                  <a:gd name="connsiteY1" fmla="*/ 0 h 31439"/>
                  <a:gd name="connsiteX2" fmla="*/ 6646 w 30800"/>
                  <a:gd name="connsiteY2" fmla="*/ 0 h 31439"/>
                  <a:gd name="connsiteX3" fmla="*/ 6646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646" y="0"/>
                    </a:lnTo>
                    <a:lnTo>
                      <a:pt x="6646"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301" name="Freeform: Shape 300">
                <a:extLst>
                  <a:ext uri="{FF2B5EF4-FFF2-40B4-BE49-F238E27FC236}">
                    <a16:creationId xmlns:a16="http://schemas.microsoft.com/office/drawing/2014/main" id="{517DF298-C0AC-78C1-024F-4BEE51FA1C10}"/>
                  </a:ext>
                </a:extLst>
              </p:cNvPr>
              <p:cNvSpPr/>
              <p:nvPr/>
            </p:nvSpPr>
            <p:spPr>
              <a:xfrm>
                <a:off x="3806175" y="4711797"/>
                <a:ext cx="30800" cy="31439"/>
              </a:xfrm>
              <a:custGeom>
                <a:avLst/>
                <a:gdLst>
                  <a:gd name="connsiteX0" fmla="*/ 24154 w 30800"/>
                  <a:gd name="connsiteY0" fmla="*/ 7029 h 31439"/>
                  <a:gd name="connsiteX1" fmla="*/ 24154 w 30800"/>
                  <a:gd name="connsiteY1" fmla="*/ 0 h 31439"/>
                  <a:gd name="connsiteX2" fmla="*/ 6518 w 30800"/>
                  <a:gd name="connsiteY2" fmla="*/ 0 h 31439"/>
                  <a:gd name="connsiteX3" fmla="*/ 6518 w 30800"/>
                  <a:gd name="connsiteY3" fmla="*/ 7029 h 31439"/>
                  <a:gd name="connsiteX4" fmla="*/ 0 w 30800"/>
                  <a:gd name="connsiteY4" fmla="*/ 7029 h 31439"/>
                  <a:gd name="connsiteX5" fmla="*/ 0 w 30800"/>
                  <a:gd name="connsiteY5" fmla="*/ 31439 h 31439"/>
                  <a:gd name="connsiteX6" fmla="*/ 30800 w 30800"/>
                  <a:gd name="connsiteY6" fmla="*/ 31439 h 31439"/>
                  <a:gd name="connsiteX7" fmla="*/ 30800 w 30800"/>
                  <a:gd name="connsiteY7" fmla="*/ 7029 h 31439"/>
                  <a:gd name="connsiteX8" fmla="*/ 24154 w 30800"/>
                  <a:gd name="connsiteY8" fmla="*/ 7029 h 31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800" h="31439">
                    <a:moveTo>
                      <a:pt x="24154" y="7029"/>
                    </a:moveTo>
                    <a:lnTo>
                      <a:pt x="24154" y="0"/>
                    </a:lnTo>
                    <a:lnTo>
                      <a:pt x="6518" y="0"/>
                    </a:lnTo>
                    <a:lnTo>
                      <a:pt x="6518" y="7029"/>
                    </a:lnTo>
                    <a:lnTo>
                      <a:pt x="0" y="7029"/>
                    </a:lnTo>
                    <a:lnTo>
                      <a:pt x="0" y="31439"/>
                    </a:lnTo>
                    <a:lnTo>
                      <a:pt x="30800" y="31439"/>
                    </a:lnTo>
                    <a:lnTo>
                      <a:pt x="30800" y="7029"/>
                    </a:lnTo>
                    <a:lnTo>
                      <a:pt x="24154" y="70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3" name="Group 52">
              <a:extLst>
                <a:ext uri="{FF2B5EF4-FFF2-40B4-BE49-F238E27FC236}">
                  <a16:creationId xmlns:a16="http://schemas.microsoft.com/office/drawing/2014/main" id="{F9A3745B-6D9B-428B-7F8B-DE74989D11B9}"/>
                </a:ext>
              </a:extLst>
            </p:cNvPr>
            <p:cNvGrpSpPr/>
            <p:nvPr/>
          </p:nvGrpSpPr>
          <p:grpSpPr>
            <a:xfrm>
              <a:off x="2556490" y="4620036"/>
              <a:ext cx="424657" cy="367045"/>
              <a:chOff x="2854692" y="4620036"/>
              <a:chExt cx="424657" cy="367045"/>
            </a:xfrm>
          </p:grpSpPr>
          <p:sp>
            <p:nvSpPr>
              <p:cNvPr id="271" name="Freeform: Shape 270">
                <a:extLst>
                  <a:ext uri="{FF2B5EF4-FFF2-40B4-BE49-F238E27FC236}">
                    <a16:creationId xmlns:a16="http://schemas.microsoft.com/office/drawing/2014/main" id="{ACEF7ECD-F0BD-5E04-16DC-D4C55DA2B4C7}"/>
                  </a:ext>
                </a:extLst>
              </p:cNvPr>
              <p:cNvSpPr/>
              <p:nvPr/>
            </p:nvSpPr>
            <p:spPr>
              <a:xfrm>
                <a:off x="2972397" y="4696964"/>
                <a:ext cx="16614" cy="201423"/>
              </a:xfrm>
              <a:custGeom>
                <a:avLst/>
                <a:gdLst>
                  <a:gd name="connsiteX0" fmla="*/ 16614 w 16614"/>
                  <a:gd name="connsiteY0" fmla="*/ 201423 h 201423"/>
                  <a:gd name="connsiteX1" fmla="*/ 0 w 16614"/>
                  <a:gd name="connsiteY1" fmla="*/ 201423 h 201423"/>
                  <a:gd name="connsiteX2" fmla="*/ 4601 w 16614"/>
                  <a:gd name="connsiteY2" fmla="*/ 3203 h 201423"/>
                  <a:gd name="connsiteX3" fmla="*/ 9074 w 16614"/>
                  <a:gd name="connsiteY3" fmla="*/ 8 h 201423"/>
                  <a:gd name="connsiteX4" fmla="*/ 12908 w 16614"/>
                  <a:gd name="connsiteY4" fmla="*/ 3203 h 201423"/>
                  <a:gd name="connsiteX5" fmla="*/ 16487 w 16614"/>
                  <a:gd name="connsiteY5" fmla="*/ 201423 h 201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14" h="201423">
                    <a:moveTo>
                      <a:pt x="16614" y="201423"/>
                    </a:moveTo>
                    <a:lnTo>
                      <a:pt x="0" y="201423"/>
                    </a:lnTo>
                    <a:lnTo>
                      <a:pt x="4601" y="3203"/>
                    </a:lnTo>
                    <a:cubicBezTo>
                      <a:pt x="5240" y="1286"/>
                      <a:pt x="7029" y="-120"/>
                      <a:pt x="9074" y="8"/>
                    </a:cubicBezTo>
                    <a:cubicBezTo>
                      <a:pt x="10863" y="8"/>
                      <a:pt x="12397" y="1414"/>
                      <a:pt x="12908" y="3203"/>
                    </a:cubicBezTo>
                    <a:cubicBezTo>
                      <a:pt x="14058" y="69276"/>
                      <a:pt x="15336" y="135350"/>
                      <a:pt x="16487" y="201423"/>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2" name="Freeform: Shape 271">
                <a:extLst>
                  <a:ext uri="{FF2B5EF4-FFF2-40B4-BE49-F238E27FC236}">
                    <a16:creationId xmlns:a16="http://schemas.microsoft.com/office/drawing/2014/main" id="{1C9F8A42-BA56-5E2C-793C-3F03C81521DA}"/>
                  </a:ext>
                </a:extLst>
              </p:cNvPr>
              <p:cNvSpPr/>
              <p:nvPr/>
            </p:nvSpPr>
            <p:spPr>
              <a:xfrm>
                <a:off x="2917443" y="4877301"/>
                <a:ext cx="361906" cy="61983"/>
              </a:xfrm>
              <a:custGeom>
                <a:avLst/>
                <a:gdLst>
                  <a:gd name="connsiteX0" fmla="*/ 361678 w 361906"/>
                  <a:gd name="connsiteY0" fmla="*/ 61984 h 61983"/>
                  <a:gd name="connsiteX1" fmla="*/ 0 w 361906"/>
                  <a:gd name="connsiteY1" fmla="*/ 61984 h 61983"/>
                  <a:gd name="connsiteX2" fmla="*/ 16359 w 361906"/>
                  <a:gd name="connsiteY2" fmla="*/ 22876 h 61983"/>
                  <a:gd name="connsiteX3" fmla="*/ 37063 w 361906"/>
                  <a:gd name="connsiteY3" fmla="*/ 0 h 61983"/>
                  <a:gd name="connsiteX4" fmla="*/ 321549 w 361906"/>
                  <a:gd name="connsiteY4" fmla="*/ 0 h 61983"/>
                  <a:gd name="connsiteX5" fmla="*/ 361295 w 361906"/>
                  <a:gd name="connsiteY5" fmla="*/ 50609 h 61983"/>
                  <a:gd name="connsiteX6" fmla="*/ 361806 w 361906"/>
                  <a:gd name="connsiteY6" fmla="*/ 61984 h 6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1906" h="61983">
                    <a:moveTo>
                      <a:pt x="361678" y="61984"/>
                    </a:moveTo>
                    <a:lnTo>
                      <a:pt x="0" y="61984"/>
                    </a:lnTo>
                    <a:cubicBezTo>
                      <a:pt x="1917" y="52654"/>
                      <a:pt x="6135" y="37957"/>
                      <a:pt x="16359" y="22876"/>
                    </a:cubicBezTo>
                    <a:cubicBezTo>
                      <a:pt x="23260" y="12524"/>
                      <a:pt x="30928" y="5112"/>
                      <a:pt x="37063" y="0"/>
                    </a:cubicBezTo>
                    <a:lnTo>
                      <a:pt x="321549" y="0"/>
                    </a:lnTo>
                    <a:cubicBezTo>
                      <a:pt x="329856" y="4856"/>
                      <a:pt x="356822" y="21598"/>
                      <a:pt x="361295" y="50609"/>
                    </a:cubicBezTo>
                    <a:cubicBezTo>
                      <a:pt x="361806" y="54060"/>
                      <a:pt x="362062" y="57894"/>
                      <a:pt x="361806" y="61984"/>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3" name="Freeform: Shape 272">
                <a:extLst>
                  <a:ext uri="{FF2B5EF4-FFF2-40B4-BE49-F238E27FC236}">
                    <a16:creationId xmlns:a16="http://schemas.microsoft.com/office/drawing/2014/main" id="{94D087AB-5D7A-233E-F740-FB54F4032487}"/>
                  </a:ext>
                </a:extLst>
              </p:cNvPr>
              <p:cNvSpPr/>
              <p:nvPr/>
            </p:nvSpPr>
            <p:spPr>
              <a:xfrm>
                <a:off x="2917443" y="4939284"/>
                <a:ext cx="361678" cy="23898"/>
              </a:xfrm>
              <a:custGeom>
                <a:avLst/>
                <a:gdLst>
                  <a:gd name="connsiteX0" fmla="*/ 0 w 361678"/>
                  <a:gd name="connsiteY0" fmla="*/ 0 h 23898"/>
                  <a:gd name="connsiteX1" fmla="*/ 361678 w 361678"/>
                  <a:gd name="connsiteY1" fmla="*/ 0 h 23898"/>
                  <a:gd name="connsiteX2" fmla="*/ 361678 w 361678"/>
                  <a:gd name="connsiteY2" fmla="*/ 23899 h 23898"/>
                  <a:gd name="connsiteX3" fmla="*/ 0 w 361678"/>
                  <a:gd name="connsiteY3" fmla="*/ 23899 h 23898"/>
                </a:gdLst>
                <a:ahLst/>
                <a:cxnLst>
                  <a:cxn ang="0">
                    <a:pos x="connsiteX0" y="connsiteY0"/>
                  </a:cxn>
                  <a:cxn ang="0">
                    <a:pos x="connsiteX1" y="connsiteY1"/>
                  </a:cxn>
                  <a:cxn ang="0">
                    <a:pos x="connsiteX2" y="connsiteY2"/>
                  </a:cxn>
                  <a:cxn ang="0">
                    <a:pos x="connsiteX3" y="connsiteY3"/>
                  </a:cxn>
                </a:cxnLst>
                <a:rect l="l" t="t" r="r" b="b"/>
                <a:pathLst>
                  <a:path w="361678" h="23898">
                    <a:moveTo>
                      <a:pt x="0" y="0"/>
                    </a:moveTo>
                    <a:lnTo>
                      <a:pt x="361678" y="0"/>
                    </a:lnTo>
                    <a:lnTo>
                      <a:pt x="361678" y="23899"/>
                    </a:lnTo>
                    <a:lnTo>
                      <a:pt x="0" y="23899"/>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4" name="Freeform: Shape 273">
                <a:extLst>
                  <a:ext uri="{FF2B5EF4-FFF2-40B4-BE49-F238E27FC236}">
                    <a16:creationId xmlns:a16="http://schemas.microsoft.com/office/drawing/2014/main" id="{207EE04E-9E8A-40E3-2FF8-7419F3943B71}"/>
                  </a:ext>
                </a:extLst>
              </p:cNvPr>
              <p:cNvSpPr/>
              <p:nvPr/>
            </p:nvSpPr>
            <p:spPr>
              <a:xfrm>
                <a:off x="2917443" y="4963183"/>
                <a:ext cx="361678" cy="23898"/>
              </a:xfrm>
              <a:custGeom>
                <a:avLst/>
                <a:gdLst>
                  <a:gd name="connsiteX0" fmla="*/ 0 w 361678"/>
                  <a:gd name="connsiteY0" fmla="*/ 0 h 23898"/>
                  <a:gd name="connsiteX1" fmla="*/ 361678 w 361678"/>
                  <a:gd name="connsiteY1" fmla="*/ 0 h 23898"/>
                  <a:gd name="connsiteX2" fmla="*/ 361678 w 361678"/>
                  <a:gd name="connsiteY2" fmla="*/ 14058 h 23898"/>
                  <a:gd name="connsiteX3" fmla="*/ 351838 w 361678"/>
                  <a:gd name="connsiteY3" fmla="*/ 23899 h 23898"/>
                  <a:gd name="connsiteX4" fmla="*/ 9841 w 361678"/>
                  <a:gd name="connsiteY4" fmla="*/ 23899 h 23898"/>
                  <a:gd name="connsiteX5" fmla="*/ 0 w 361678"/>
                  <a:gd name="connsiteY5" fmla="*/ 14058 h 23898"/>
                  <a:gd name="connsiteX6" fmla="*/ 0 w 361678"/>
                  <a:gd name="connsiteY6" fmla="*/ 0 h 23898"/>
                  <a:gd name="connsiteX7" fmla="*/ 0 w 361678"/>
                  <a:gd name="connsiteY7" fmla="*/ 0 h 2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678" h="23898">
                    <a:moveTo>
                      <a:pt x="0" y="0"/>
                    </a:moveTo>
                    <a:lnTo>
                      <a:pt x="361678" y="0"/>
                    </a:lnTo>
                    <a:lnTo>
                      <a:pt x="361678" y="14058"/>
                    </a:lnTo>
                    <a:cubicBezTo>
                      <a:pt x="361678" y="19554"/>
                      <a:pt x="357206" y="23899"/>
                      <a:pt x="351838" y="23899"/>
                    </a:cubicBezTo>
                    <a:lnTo>
                      <a:pt x="9841" y="23899"/>
                    </a:lnTo>
                    <a:cubicBezTo>
                      <a:pt x="4345" y="23899"/>
                      <a:pt x="0" y="19426"/>
                      <a:pt x="0" y="14058"/>
                    </a:cubicBezTo>
                    <a:lnTo>
                      <a:pt x="0" y="0"/>
                    </a:lnTo>
                    <a:lnTo>
                      <a:pt x="0" y="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5" name="Freeform: Shape 274">
                <a:extLst>
                  <a:ext uri="{FF2B5EF4-FFF2-40B4-BE49-F238E27FC236}">
                    <a16:creationId xmlns:a16="http://schemas.microsoft.com/office/drawing/2014/main" id="{BD369B7F-BC88-7358-B9C6-DAC55AD156A6}"/>
                  </a:ext>
                </a:extLst>
              </p:cNvPr>
              <p:cNvSpPr/>
              <p:nvPr/>
            </p:nvSpPr>
            <p:spPr>
              <a:xfrm>
                <a:off x="2979171" y="4945163"/>
                <a:ext cx="18531" cy="12268"/>
              </a:xfrm>
              <a:custGeom>
                <a:avLst/>
                <a:gdLst>
                  <a:gd name="connsiteX0" fmla="*/ 0 w 18531"/>
                  <a:gd name="connsiteY0" fmla="*/ 0 h 12268"/>
                  <a:gd name="connsiteX1" fmla="*/ 18531 w 18531"/>
                  <a:gd name="connsiteY1" fmla="*/ 0 h 12268"/>
                  <a:gd name="connsiteX2" fmla="*/ 18531 w 18531"/>
                  <a:gd name="connsiteY2" fmla="*/ 12269 h 12268"/>
                  <a:gd name="connsiteX3" fmla="*/ 0 w 18531"/>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531" h="12268">
                    <a:moveTo>
                      <a:pt x="0" y="0"/>
                    </a:moveTo>
                    <a:lnTo>
                      <a:pt x="18531" y="0"/>
                    </a:lnTo>
                    <a:lnTo>
                      <a:pt x="18531"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6" name="Freeform: Shape 275">
                <a:extLst>
                  <a:ext uri="{FF2B5EF4-FFF2-40B4-BE49-F238E27FC236}">
                    <a16:creationId xmlns:a16="http://schemas.microsoft.com/office/drawing/2014/main" id="{F4284F2A-1A2F-46C7-0977-AF51DA4A4DE0}"/>
                  </a:ext>
                </a:extLst>
              </p:cNvPr>
              <p:cNvSpPr/>
              <p:nvPr/>
            </p:nvSpPr>
            <p:spPr>
              <a:xfrm>
                <a:off x="3095342" y="4945163"/>
                <a:ext cx="18531" cy="12268"/>
              </a:xfrm>
              <a:custGeom>
                <a:avLst/>
                <a:gdLst>
                  <a:gd name="connsiteX0" fmla="*/ 0 w 18531"/>
                  <a:gd name="connsiteY0" fmla="*/ 0 h 12268"/>
                  <a:gd name="connsiteX1" fmla="*/ 18531 w 18531"/>
                  <a:gd name="connsiteY1" fmla="*/ 0 h 12268"/>
                  <a:gd name="connsiteX2" fmla="*/ 18531 w 18531"/>
                  <a:gd name="connsiteY2" fmla="*/ 12269 h 12268"/>
                  <a:gd name="connsiteX3" fmla="*/ 0 w 18531"/>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531" h="12268">
                    <a:moveTo>
                      <a:pt x="0" y="0"/>
                    </a:moveTo>
                    <a:lnTo>
                      <a:pt x="18531" y="0"/>
                    </a:lnTo>
                    <a:lnTo>
                      <a:pt x="18531"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7" name="Freeform: Shape 276">
                <a:extLst>
                  <a:ext uri="{FF2B5EF4-FFF2-40B4-BE49-F238E27FC236}">
                    <a16:creationId xmlns:a16="http://schemas.microsoft.com/office/drawing/2014/main" id="{8E9208B2-B5CB-F468-ACFC-1D9485D6E9F0}"/>
                  </a:ext>
                </a:extLst>
              </p:cNvPr>
              <p:cNvSpPr/>
              <p:nvPr/>
            </p:nvSpPr>
            <p:spPr>
              <a:xfrm>
                <a:off x="3064031" y="4945163"/>
                <a:ext cx="24154" cy="12268"/>
              </a:xfrm>
              <a:custGeom>
                <a:avLst/>
                <a:gdLst>
                  <a:gd name="connsiteX0" fmla="*/ 0 w 24154"/>
                  <a:gd name="connsiteY0" fmla="*/ 0 h 12268"/>
                  <a:gd name="connsiteX1" fmla="*/ 24154 w 24154"/>
                  <a:gd name="connsiteY1" fmla="*/ 0 h 12268"/>
                  <a:gd name="connsiteX2" fmla="*/ 24154 w 24154"/>
                  <a:gd name="connsiteY2" fmla="*/ 12269 h 12268"/>
                  <a:gd name="connsiteX3" fmla="*/ 0 w 2415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24154" h="12268">
                    <a:moveTo>
                      <a:pt x="0" y="0"/>
                    </a:moveTo>
                    <a:lnTo>
                      <a:pt x="24154" y="0"/>
                    </a:lnTo>
                    <a:lnTo>
                      <a:pt x="24154"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8" name="Freeform: Shape 277">
                <a:extLst>
                  <a:ext uri="{FF2B5EF4-FFF2-40B4-BE49-F238E27FC236}">
                    <a16:creationId xmlns:a16="http://schemas.microsoft.com/office/drawing/2014/main" id="{21EFF6F1-3A25-8DEB-26E3-6010505945E2}"/>
                  </a:ext>
                </a:extLst>
              </p:cNvPr>
              <p:cNvSpPr/>
              <p:nvPr/>
            </p:nvSpPr>
            <p:spPr>
              <a:xfrm>
                <a:off x="3033359" y="4945163"/>
                <a:ext cx="24154" cy="12268"/>
              </a:xfrm>
              <a:custGeom>
                <a:avLst/>
                <a:gdLst>
                  <a:gd name="connsiteX0" fmla="*/ 0 w 24154"/>
                  <a:gd name="connsiteY0" fmla="*/ 0 h 12268"/>
                  <a:gd name="connsiteX1" fmla="*/ 24155 w 24154"/>
                  <a:gd name="connsiteY1" fmla="*/ 0 h 12268"/>
                  <a:gd name="connsiteX2" fmla="*/ 24155 w 24154"/>
                  <a:gd name="connsiteY2" fmla="*/ 12269 h 12268"/>
                  <a:gd name="connsiteX3" fmla="*/ 0 w 2415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24154" h="12268">
                    <a:moveTo>
                      <a:pt x="0" y="0"/>
                    </a:moveTo>
                    <a:lnTo>
                      <a:pt x="24155" y="0"/>
                    </a:lnTo>
                    <a:lnTo>
                      <a:pt x="24155"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9" name="Freeform: Shape 278">
                <a:extLst>
                  <a:ext uri="{FF2B5EF4-FFF2-40B4-BE49-F238E27FC236}">
                    <a16:creationId xmlns:a16="http://schemas.microsoft.com/office/drawing/2014/main" id="{D31DD9F6-BBBB-F334-F2BC-E09DA74E0934}"/>
                  </a:ext>
                </a:extLst>
              </p:cNvPr>
              <p:cNvSpPr/>
              <p:nvPr/>
            </p:nvSpPr>
            <p:spPr>
              <a:xfrm>
                <a:off x="3002559" y="4945163"/>
                <a:ext cx="24154" cy="12268"/>
              </a:xfrm>
              <a:custGeom>
                <a:avLst/>
                <a:gdLst>
                  <a:gd name="connsiteX0" fmla="*/ 0 w 24154"/>
                  <a:gd name="connsiteY0" fmla="*/ 0 h 12268"/>
                  <a:gd name="connsiteX1" fmla="*/ 24154 w 24154"/>
                  <a:gd name="connsiteY1" fmla="*/ 0 h 12268"/>
                  <a:gd name="connsiteX2" fmla="*/ 24154 w 24154"/>
                  <a:gd name="connsiteY2" fmla="*/ 12269 h 12268"/>
                  <a:gd name="connsiteX3" fmla="*/ 0 w 24154"/>
                  <a:gd name="connsiteY3" fmla="*/ 12269 h 12268"/>
                </a:gdLst>
                <a:ahLst/>
                <a:cxnLst>
                  <a:cxn ang="0">
                    <a:pos x="connsiteX0" y="connsiteY0"/>
                  </a:cxn>
                  <a:cxn ang="0">
                    <a:pos x="connsiteX1" y="connsiteY1"/>
                  </a:cxn>
                  <a:cxn ang="0">
                    <a:pos x="connsiteX2" y="connsiteY2"/>
                  </a:cxn>
                  <a:cxn ang="0">
                    <a:pos x="connsiteX3" y="connsiteY3"/>
                  </a:cxn>
                </a:cxnLst>
                <a:rect l="l" t="t" r="r" b="b"/>
                <a:pathLst>
                  <a:path w="24154" h="12268">
                    <a:moveTo>
                      <a:pt x="0" y="0"/>
                    </a:moveTo>
                    <a:lnTo>
                      <a:pt x="24154" y="0"/>
                    </a:lnTo>
                    <a:lnTo>
                      <a:pt x="24154"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80" name="Freeform: Shape 279">
                <a:extLst>
                  <a:ext uri="{FF2B5EF4-FFF2-40B4-BE49-F238E27FC236}">
                    <a16:creationId xmlns:a16="http://schemas.microsoft.com/office/drawing/2014/main" id="{40C83433-E927-4FA7-F469-D3C186B70B26}"/>
                  </a:ext>
                </a:extLst>
              </p:cNvPr>
              <p:cNvSpPr/>
              <p:nvPr/>
            </p:nvSpPr>
            <p:spPr>
              <a:xfrm>
                <a:off x="3125504" y="4945163"/>
                <a:ext cx="18531" cy="12268"/>
              </a:xfrm>
              <a:custGeom>
                <a:avLst/>
                <a:gdLst>
                  <a:gd name="connsiteX0" fmla="*/ 0 w 18531"/>
                  <a:gd name="connsiteY0" fmla="*/ 0 h 12268"/>
                  <a:gd name="connsiteX1" fmla="*/ 18531 w 18531"/>
                  <a:gd name="connsiteY1" fmla="*/ 0 h 12268"/>
                  <a:gd name="connsiteX2" fmla="*/ 18531 w 18531"/>
                  <a:gd name="connsiteY2" fmla="*/ 12269 h 12268"/>
                  <a:gd name="connsiteX3" fmla="*/ 0 w 18531"/>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531" h="12268">
                    <a:moveTo>
                      <a:pt x="0" y="0"/>
                    </a:moveTo>
                    <a:lnTo>
                      <a:pt x="18531" y="0"/>
                    </a:lnTo>
                    <a:lnTo>
                      <a:pt x="18531"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81" name="Freeform: Shape 280">
                <a:extLst>
                  <a:ext uri="{FF2B5EF4-FFF2-40B4-BE49-F238E27FC236}">
                    <a16:creationId xmlns:a16="http://schemas.microsoft.com/office/drawing/2014/main" id="{400CCD6B-2726-458F-5C50-E75A9B062110}"/>
                  </a:ext>
                </a:extLst>
              </p:cNvPr>
              <p:cNvSpPr/>
              <p:nvPr/>
            </p:nvSpPr>
            <p:spPr>
              <a:xfrm>
                <a:off x="3180970" y="4945163"/>
                <a:ext cx="24793" cy="12268"/>
              </a:xfrm>
              <a:custGeom>
                <a:avLst/>
                <a:gdLst>
                  <a:gd name="connsiteX0" fmla="*/ 0 w 24793"/>
                  <a:gd name="connsiteY0" fmla="*/ 0 h 12268"/>
                  <a:gd name="connsiteX1" fmla="*/ 24794 w 24793"/>
                  <a:gd name="connsiteY1" fmla="*/ 0 h 12268"/>
                  <a:gd name="connsiteX2" fmla="*/ 24794 w 24793"/>
                  <a:gd name="connsiteY2" fmla="*/ 12269 h 12268"/>
                  <a:gd name="connsiteX3" fmla="*/ 0 w 24793"/>
                  <a:gd name="connsiteY3" fmla="*/ 12269 h 12268"/>
                </a:gdLst>
                <a:ahLst/>
                <a:cxnLst>
                  <a:cxn ang="0">
                    <a:pos x="connsiteX0" y="connsiteY0"/>
                  </a:cxn>
                  <a:cxn ang="0">
                    <a:pos x="connsiteX1" y="connsiteY1"/>
                  </a:cxn>
                  <a:cxn ang="0">
                    <a:pos x="connsiteX2" y="connsiteY2"/>
                  </a:cxn>
                  <a:cxn ang="0">
                    <a:pos x="connsiteX3" y="connsiteY3"/>
                  </a:cxn>
                </a:cxnLst>
                <a:rect l="l" t="t" r="r" b="b"/>
                <a:pathLst>
                  <a:path w="24793" h="12268">
                    <a:moveTo>
                      <a:pt x="0" y="0"/>
                    </a:moveTo>
                    <a:lnTo>
                      <a:pt x="24794" y="0"/>
                    </a:lnTo>
                    <a:lnTo>
                      <a:pt x="24794"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82" name="Freeform: Shape 281">
                <a:extLst>
                  <a:ext uri="{FF2B5EF4-FFF2-40B4-BE49-F238E27FC236}">
                    <a16:creationId xmlns:a16="http://schemas.microsoft.com/office/drawing/2014/main" id="{969FB156-6C2E-9161-1747-F780778BEC60}"/>
                  </a:ext>
                </a:extLst>
              </p:cNvPr>
              <p:cNvSpPr/>
              <p:nvPr/>
            </p:nvSpPr>
            <p:spPr>
              <a:xfrm>
                <a:off x="3155665" y="4945163"/>
                <a:ext cx="18531" cy="12268"/>
              </a:xfrm>
              <a:custGeom>
                <a:avLst/>
                <a:gdLst>
                  <a:gd name="connsiteX0" fmla="*/ 0 w 18531"/>
                  <a:gd name="connsiteY0" fmla="*/ 0 h 12268"/>
                  <a:gd name="connsiteX1" fmla="*/ 18531 w 18531"/>
                  <a:gd name="connsiteY1" fmla="*/ 0 h 12268"/>
                  <a:gd name="connsiteX2" fmla="*/ 18531 w 18531"/>
                  <a:gd name="connsiteY2" fmla="*/ 12269 h 12268"/>
                  <a:gd name="connsiteX3" fmla="*/ 0 w 18531"/>
                  <a:gd name="connsiteY3" fmla="*/ 12269 h 12268"/>
                </a:gdLst>
                <a:ahLst/>
                <a:cxnLst>
                  <a:cxn ang="0">
                    <a:pos x="connsiteX0" y="connsiteY0"/>
                  </a:cxn>
                  <a:cxn ang="0">
                    <a:pos x="connsiteX1" y="connsiteY1"/>
                  </a:cxn>
                  <a:cxn ang="0">
                    <a:pos x="connsiteX2" y="connsiteY2"/>
                  </a:cxn>
                  <a:cxn ang="0">
                    <a:pos x="connsiteX3" y="connsiteY3"/>
                  </a:cxn>
                </a:cxnLst>
                <a:rect l="l" t="t" r="r" b="b"/>
                <a:pathLst>
                  <a:path w="18531" h="12268">
                    <a:moveTo>
                      <a:pt x="0" y="0"/>
                    </a:moveTo>
                    <a:lnTo>
                      <a:pt x="18531" y="0"/>
                    </a:lnTo>
                    <a:lnTo>
                      <a:pt x="18531" y="12269"/>
                    </a:lnTo>
                    <a:lnTo>
                      <a:pt x="0" y="1226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nvGrpSpPr>
              <p:cNvPr id="283" name="Graphic 7">
                <a:extLst>
                  <a:ext uri="{FF2B5EF4-FFF2-40B4-BE49-F238E27FC236}">
                    <a16:creationId xmlns:a16="http://schemas.microsoft.com/office/drawing/2014/main" id="{7022A62F-E959-D14A-B444-C396009F41CB}"/>
                  </a:ext>
                </a:extLst>
              </p:cNvPr>
              <p:cNvGrpSpPr/>
              <p:nvPr/>
            </p:nvGrpSpPr>
            <p:grpSpPr>
              <a:xfrm>
                <a:off x="2854692" y="4620036"/>
                <a:ext cx="252152" cy="152211"/>
                <a:chOff x="3715035" y="4620036"/>
                <a:chExt cx="252152" cy="152211"/>
              </a:xfrm>
              <a:solidFill>
                <a:srgbClr val="DCCCE2"/>
              </a:solidFill>
            </p:grpSpPr>
            <p:grpSp>
              <p:nvGrpSpPr>
                <p:cNvPr id="284" name="Graphic 7">
                  <a:extLst>
                    <a:ext uri="{FF2B5EF4-FFF2-40B4-BE49-F238E27FC236}">
                      <a16:creationId xmlns:a16="http://schemas.microsoft.com/office/drawing/2014/main" id="{D0612ADD-1E36-F01C-FB98-28206E745061}"/>
                    </a:ext>
                  </a:extLst>
                </p:cNvPr>
                <p:cNvGrpSpPr/>
                <p:nvPr/>
              </p:nvGrpSpPr>
              <p:grpSpPr>
                <a:xfrm>
                  <a:off x="3789544" y="4665022"/>
                  <a:ext cx="102879" cy="62111"/>
                  <a:chOff x="3789544" y="4665022"/>
                  <a:chExt cx="102879" cy="62111"/>
                </a:xfrm>
                <a:solidFill>
                  <a:srgbClr val="DCCCE2"/>
                </a:solidFill>
              </p:grpSpPr>
              <p:sp>
                <p:nvSpPr>
                  <p:cNvPr id="291" name="Freeform: Shape 290">
                    <a:extLst>
                      <a:ext uri="{FF2B5EF4-FFF2-40B4-BE49-F238E27FC236}">
                        <a16:creationId xmlns:a16="http://schemas.microsoft.com/office/drawing/2014/main" id="{E010377C-AE3C-A954-DF56-AEF310D6C144}"/>
                      </a:ext>
                    </a:extLst>
                  </p:cNvPr>
                  <p:cNvSpPr/>
                  <p:nvPr/>
                </p:nvSpPr>
                <p:spPr>
                  <a:xfrm>
                    <a:off x="3871720" y="4665022"/>
                    <a:ext cx="20703" cy="62111"/>
                  </a:xfrm>
                  <a:custGeom>
                    <a:avLst/>
                    <a:gdLst>
                      <a:gd name="connsiteX0" fmla="*/ 8052 w 20703"/>
                      <a:gd name="connsiteY0" fmla="*/ 31056 h 62111"/>
                      <a:gd name="connsiteX1" fmla="*/ 0 w 20703"/>
                      <a:gd name="connsiteY1" fmla="*/ 54443 h 62111"/>
                      <a:gd name="connsiteX2" fmla="*/ 10096 w 20703"/>
                      <a:gd name="connsiteY2" fmla="*/ 62112 h 62111"/>
                      <a:gd name="connsiteX3" fmla="*/ 20704 w 20703"/>
                      <a:gd name="connsiteY3" fmla="*/ 31056 h 62111"/>
                      <a:gd name="connsiteX4" fmla="*/ 10096 w 20703"/>
                      <a:gd name="connsiteY4" fmla="*/ 0 h 62111"/>
                      <a:gd name="connsiteX5" fmla="*/ 0 w 20703"/>
                      <a:gd name="connsiteY5" fmla="*/ 7668 h 62111"/>
                      <a:gd name="connsiteX6" fmla="*/ 8052 w 20703"/>
                      <a:gd name="connsiteY6" fmla="*/ 31056 h 6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3" h="62111">
                        <a:moveTo>
                          <a:pt x="8052" y="31056"/>
                        </a:moveTo>
                        <a:cubicBezTo>
                          <a:pt x="8052" y="39874"/>
                          <a:pt x="4984" y="47926"/>
                          <a:pt x="0" y="54443"/>
                        </a:cubicBezTo>
                        <a:lnTo>
                          <a:pt x="10096" y="62112"/>
                        </a:lnTo>
                        <a:cubicBezTo>
                          <a:pt x="16742" y="53421"/>
                          <a:pt x="20704" y="42814"/>
                          <a:pt x="20704" y="31056"/>
                        </a:cubicBezTo>
                        <a:cubicBezTo>
                          <a:pt x="20704" y="19298"/>
                          <a:pt x="16614" y="8691"/>
                          <a:pt x="10096" y="0"/>
                        </a:cubicBezTo>
                        <a:lnTo>
                          <a:pt x="0" y="7668"/>
                        </a:lnTo>
                        <a:cubicBezTo>
                          <a:pt x="4984" y="14186"/>
                          <a:pt x="8052" y="22237"/>
                          <a:pt x="8052" y="31056"/>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2" name="Freeform: Shape 291">
                    <a:extLst>
                      <a:ext uri="{FF2B5EF4-FFF2-40B4-BE49-F238E27FC236}">
                        <a16:creationId xmlns:a16="http://schemas.microsoft.com/office/drawing/2014/main" id="{3C75B6DF-52EF-2B30-7A32-3D69D29E5069}"/>
                      </a:ext>
                    </a:extLst>
                  </p:cNvPr>
                  <p:cNvSpPr/>
                  <p:nvPr/>
                </p:nvSpPr>
                <p:spPr>
                  <a:xfrm>
                    <a:off x="3789544" y="4665150"/>
                    <a:ext cx="20703" cy="61856"/>
                  </a:xfrm>
                  <a:custGeom>
                    <a:avLst/>
                    <a:gdLst>
                      <a:gd name="connsiteX0" fmla="*/ 12780 w 20703"/>
                      <a:gd name="connsiteY0" fmla="*/ 30928 h 61856"/>
                      <a:gd name="connsiteX1" fmla="*/ 20704 w 20703"/>
                      <a:gd name="connsiteY1" fmla="*/ 7668 h 61856"/>
                      <a:gd name="connsiteX2" fmla="*/ 10607 w 20703"/>
                      <a:gd name="connsiteY2" fmla="*/ 0 h 61856"/>
                      <a:gd name="connsiteX3" fmla="*/ 0 w 20703"/>
                      <a:gd name="connsiteY3" fmla="*/ 30928 h 61856"/>
                      <a:gd name="connsiteX4" fmla="*/ 10607 w 20703"/>
                      <a:gd name="connsiteY4" fmla="*/ 61856 h 61856"/>
                      <a:gd name="connsiteX5" fmla="*/ 20704 w 20703"/>
                      <a:gd name="connsiteY5" fmla="*/ 54188 h 61856"/>
                      <a:gd name="connsiteX6" fmla="*/ 12780 w 20703"/>
                      <a:gd name="connsiteY6" fmla="*/ 30928 h 61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3" h="61856">
                        <a:moveTo>
                          <a:pt x="12780" y="30928"/>
                        </a:moveTo>
                        <a:cubicBezTo>
                          <a:pt x="12780" y="22110"/>
                          <a:pt x="15847" y="14186"/>
                          <a:pt x="20704" y="7668"/>
                        </a:cubicBezTo>
                        <a:lnTo>
                          <a:pt x="10607" y="0"/>
                        </a:lnTo>
                        <a:cubicBezTo>
                          <a:pt x="4090" y="8691"/>
                          <a:pt x="0" y="19298"/>
                          <a:pt x="0" y="30928"/>
                        </a:cubicBezTo>
                        <a:cubicBezTo>
                          <a:pt x="0" y="42558"/>
                          <a:pt x="4090" y="53293"/>
                          <a:pt x="10607" y="61856"/>
                        </a:cubicBezTo>
                        <a:lnTo>
                          <a:pt x="20704" y="54188"/>
                        </a:lnTo>
                        <a:cubicBezTo>
                          <a:pt x="15720" y="47670"/>
                          <a:pt x="12780" y="39619"/>
                          <a:pt x="12780" y="30928"/>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285" name="Graphic 7">
                  <a:extLst>
                    <a:ext uri="{FF2B5EF4-FFF2-40B4-BE49-F238E27FC236}">
                      <a16:creationId xmlns:a16="http://schemas.microsoft.com/office/drawing/2014/main" id="{FC3C9657-DCF4-35B2-C81E-6A4692AE51D1}"/>
                    </a:ext>
                  </a:extLst>
                </p:cNvPr>
                <p:cNvGrpSpPr/>
                <p:nvPr/>
              </p:nvGrpSpPr>
              <p:grpSpPr>
                <a:xfrm>
                  <a:off x="3755932" y="4644829"/>
                  <a:ext cx="170103" cy="102496"/>
                  <a:chOff x="3755932" y="4644829"/>
                  <a:chExt cx="170103" cy="102496"/>
                </a:xfrm>
                <a:solidFill>
                  <a:srgbClr val="DCCCE2"/>
                </a:solidFill>
              </p:grpSpPr>
              <p:sp>
                <p:nvSpPr>
                  <p:cNvPr id="289" name="Freeform: Shape 288">
                    <a:extLst>
                      <a:ext uri="{FF2B5EF4-FFF2-40B4-BE49-F238E27FC236}">
                        <a16:creationId xmlns:a16="http://schemas.microsoft.com/office/drawing/2014/main" id="{910D0F31-ED03-BCA2-1D84-4D56685051B8}"/>
                      </a:ext>
                    </a:extLst>
                  </p:cNvPr>
                  <p:cNvSpPr/>
                  <p:nvPr/>
                </p:nvSpPr>
                <p:spPr>
                  <a:xfrm>
                    <a:off x="3898430" y="4644829"/>
                    <a:ext cx="27605" cy="102496"/>
                  </a:xfrm>
                  <a:custGeom>
                    <a:avLst/>
                    <a:gdLst>
                      <a:gd name="connsiteX0" fmla="*/ 14825 w 27605"/>
                      <a:gd name="connsiteY0" fmla="*/ 51248 h 102496"/>
                      <a:gd name="connsiteX1" fmla="*/ 0 w 27605"/>
                      <a:gd name="connsiteY1" fmla="*/ 94829 h 102496"/>
                      <a:gd name="connsiteX2" fmla="*/ 10224 w 27605"/>
                      <a:gd name="connsiteY2" fmla="*/ 102497 h 102496"/>
                      <a:gd name="connsiteX3" fmla="*/ 27605 w 27605"/>
                      <a:gd name="connsiteY3" fmla="*/ 51248 h 102496"/>
                      <a:gd name="connsiteX4" fmla="*/ 10224 w 27605"/>
                      <a:gd name="connsiteY4" fmla="*/ 0 h 102496"/>
                      <a:gd name="connsiteX5" fmla="*/ 0 w 27605"/>
                      <a:gd name="connsiteY5" fmla="*/ 7668 h 102496"/>
                      <a:gd name="connsiteX6" fmla="*/ 14825 w 27605"/>
                      <a:gd name="connsiteY6" fmla="*/ 51248 h 102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605" h="102496">
                        <a:moveTo>
                          <a:pt x="14825" y="51248"/>
                        </a:moveTo>
                        <a:cubicBezTo>
                          <a:pt x="14825" y="67607"/>
                          <a:pt x="9330" y="82688"/>
                          <a:pt x="0" y="94829"/>
                        </a:cubicBezTo>
                        <a:lnTo>
                          <a:pt x="10224" y="102497"/>
                        </a:lnTo>
                        <a:cubicBezTo>
                          <a:pt x="21087" y="88183"/>
                          <a:pt x="27605" y="70419"/>
                          <a:pt x="27605" y="51248"/>
                        </a:cubicBezTo>
                        <a:cubicBezTo>
                          <a:pt x="27605" y="32078"/>
                          <a:pt x="21087" y="14186"/>
                          <a:pt x="10224" y="0"/>
                        </a:cubicBezTo>
                        <a:lnTo>
                          <a:pt x="0" y="7668"/>
                        </a:lnTo>
                        <a:cubicBezTo>
                          <a:pt x="9202" y="19809"/>
                          <a:pt x="14825" y="34890"/>
                          <a:pt x="14825" y="51248"/>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90" name="Freeform: Shape 289">
                    <a:extLst>
                      <a:ext uri="{FF2B5EF4-FFF2-40B4-BE49-F238E27FC236}">
                        <a16:creationId xmlns:a16="http://schemas.microsoft.com/office/drawing/2014/main" id="{6A3F9CB1-E595-9F2F-4821-87C937B42884}"/>
                      </a:ext>
                    </a:extLst>
                  </p:cNvPr>
                  <p:cNvSpPr/>
                  <p:nvPr/>
                </p:nvSpPr>
                <p:spPr>
                  <a:xfrm>
                    <a:off x="3755932" y="4644829"/>
                    <a:ext cx="27605" cy="102496"/>
                  </a:xfrm>
                  <a:custGeom>
                    <a:avLst/>
                    <a:gdLst>
                      <a:gd name="connsiteX0" fmla="*/ 12908 w 27605"/>
                      <a:gd name="connsiteY0" fmla="*/ 51248 h 102496"/>
                      <a:gd name="connsiteX1" fmla="*/ 27605 w 27605"/>
                      <a:gd name="connsiteY1" fmla="*/ 7668 h 102496"/>
                      <a:gd name="connsiteX2" fmla="*/ 17381 w 27605"/>
                      <a:gd name="connsiteY2" fmla="*/ 0 h 102496"/>
                      <a:gd name="connsiteX3" fmla="*/ 0 w 27605"/>
                      <a:gd name="connsiteY3" fmla="*/ 51248 h 102496"/>
                      <a:gd name="connsiteX4" fmla="*/ 17381 w 27605"/>
                      <a:gd name="connsiteY4" fmla="*/ 102497 h 102496"/>
                      <a:gd name="connsiteX5" fmla="*/ 27605 w 27605"/>
                      <a:gd name="connsiteY5" fmla="*/ 94829 h 102496"/>
                      <a:gd name="connsiteX6" fmla="*/ 12908 w 27605"/>
                      <a:gd name="connsiteY6" fmla="*/ 51248 h 102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605" h="102496">
                        <a:moveTo>
                          <a:pt x="12908" y="51248"/>
                        </a:moveTo>
                        <a:cubicBezTo>
                          <a:pt x="12908" y="34890"/>
                          <a:pt x="18403" y="19809"/>
                          <a:pt x="27605" y="7668"/>
                        </a:cubicBezTo>
                        <a:lnTo>
                          <a:pt x="17381" y="0"/>
                        </a:lnTo>
                        <a:cubicBezTo>
                          <a:pt x="6518" y="14314"/>
                          <a:pt x="0" y="31950"/>
                          <a:pt x="0" y="51248"/>
                        </a:cubicBezTo>
                        <a:cubicBezTo>
                          <a:pt x="0" y="70546"/>
                          <a:pt x="6518" y="88183"/>
                          <a:pt x="17381" y="102497"/>
                        </a:cubicBezTo>
                        <a:lnTo>
                          <a:pt x="27605" y="94829"/>
                        </a:lnTo>
                        <a:cubicBezTo>
                          <a:pt x="18403" y="82688"/>
                          <a:pt x="12908" y="67607"/>
                          <a:pt x="12908" y="51248"/>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286" name="Graphic 7">
                  <a:extLst>
                    <a:ext uri="{FF2B5EF4-FFF2-40B4-BE49-F238E27FC236}">
                      <a16:creationId xmlns:a16="http://schemas.microsoft.com/office/drawing/2014/main" id="{54EEC394-B79E-C31B-490A-ACB8BD1BDE51}"/>
                    </a:ext>
                  </a:extLst>
                </p:cNvPr>
                <p:cNvGrpSpPr/>
                <p:nvPr/>
              </p:nvGrpSpPr>
              <p:grpSpPr>
                <a:xfrm>
                  <a:off x="3715035" y="4620036"/>
                  <a:ext cx="252152" cy="152211"/>
                  <a:chOff x="3715035" y="4620036"/>
                  <a:chExt cx="252152" cy="152211"/>
                </a:xfrm>
                <a:solidFill>
                  <a:srgbClr val="DCCCE2"/>
                </a:solidFill>
              </p:grpSpPr>
              <p:sp>
                <p:nvSpPr>
                  <p:cNvPr id="287" name="Freeform: Shape 286">
                    <a:extLst>
                      <a:ext uri="{FF2B5EF4-FFF2-40B4-BE49-F238E27FC236}">
                        <a16:creationId xmlns:a16="http://schemas.microsoft.com/office/drawing/2014/main" id="{0BBDD84D-899C-4A18-134F-1C9B7C3E6551}"/>
                      </a:ext>
                    </a:extLst>
                  </p:cNvPr>
                  <p:cNvSpPr/>
                  <p:nvPr/>
                </p:nvSpPr>
                <p:spPr>
                  <a:xfrm>
                    <a:off x="3715035" y="4620164"/>
                    <a:ext cx="35912" cy="152083"/>
                  </a:xfrm>
                  <a:custGeom>
                    <a:avLst/>
                    <a:gdLst>
                      <a:gd name="connsiteX0" fmla="*/ 12780 w 35912"/>
                      <a:gd name="connsiteY0" fmla="*/ 75914 h 152083"/>
                      <a:gd name="connsiteX1" fmla="*/ 35912 w 35912"/>
                      <a:gd name="connsiteY1" fmla="*/ 7668 h 152083"/>
                      <a:gd name="connsiteX2" fmla="*/ 25688 w 35912"/>
                      <a:gd name="connsiteY2" fmla="*/ 0 h 152083"/>
                      <a:gd name="connsiteX3" fmla="*/ 0 w 35912"/>
                      <a:gd name="connsiteY3" fmla="*/ 76042 h 152083"/>
                      <a:gd name="connsiteX4" fmla="*/ 25688 w 35912"/>
                      <a:gd name="connsiteY4" fmla="*/ 152084 h 152083"/>
                      <a:gd name="connsiteX5" fmla="*/ 35912 w 35912"/>
                      <a:gd name="connsiteY5" fmla="*/ 144416 h 152083"/>
                      <a:gd name="connsiteX6" fmla="*/ 12780 w 35912"/>
                      <a:gd name="connsiteY6" fmla="*/ 76170 h 152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12" h="152083">
                        <a:moveTo>
                          <a:pt x="12780" y="75914"/>
                        </a:moveTo>
                        <a:cubicBezTo>
                          <a:pt x="12780" y="50226"/>
                          <a:pt x="21471" y="26710"/>
                          <a:pt x="35912" y="7668"/>
                        </a:cubicBezTo>
                        <a:lnTo>
                          <a:pt x="25688" y="0"/>
                        </a:lnTo>
                        <a:cubicBezTo>
                          <a:pt x="9585" y="21215"/>
                          <a:pt x="0" y="47414"/>
                          <a:pt x="0" y="76042"/>
                        </a:cubicBezTo>
                        <a:cubicBezTo>
                          <a:pt x="0" y="104670"/>
                          <a:pt x="9713" y="130869"/>
                          <a:pt x="25688" y="152084"/>
                        </a:cubicBezTo>
                        <a:lnTo>
                          <a:pt x="35912" y="144416"/>
                        </a:lnTo>
                        <a:cubicBezTo>
                          <a:pt x="21471" y="125373"/>
                          <a:pt x="12780" y="101730"/>
                          <a:pt x="12780" y="76170"/>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88" name="Freeform: Shape 287">
                    <a:extLst>
                      <a:ext uri="{FF2B5EF4-FFF2-40B4-BE49-F238E27FC236}">
                        <a16:creationId xmlns:a16="http://schemas.microsoft.com/office/drawing/2014/main" id="{EBAE98A3-ADE1-363B-1D4A-9F8FB1589FDF}"/>
                      </a:ext>
                    </a:extLst>
                  </p:cNvPr>
                  <p:cNvSpPr/>
                  <p:nvPr/>
                </p:nvSpPr>
                <p:spPr>
                  <a:xfrm>
                    <a:off x="3931147" y="4620036"/>
                    <a:ext cx="36040" cy="152083"/>
                  </a:xfrm>
                  <a:custGeom>
                    <a:avLst/>
                    <a:gdLst>
                      <a:gd name="connsiteX0" fmla="*/ 23132 w 36040"/>
                      <a:gd name="connsiteY0" fmla="*/ 76042 h 152083"/>
                      <a:gd name="connsiteX1" fmla="*/ 0 w 36040"/>
                      <a:gd name="connsiteY1" fmla="*/ 144416 h 152083"/>
                      <a:gd name="connsiteX2" fmla="*/ 10224 w 36040"/>
                      <a:gd name="connsiteY2" fmla="*/ 152084 h 152083"/>
                      <a:gd name="connsiteX3" fmla="*/ 36040 w 36040"/>
                      <a:gd name="connsiteY3" fmla="*/ 76042 h 152083"/>
                      <a:gd name="connsiteX4" fmla="*/ 10224 w 36040"/>
                      <a:gd name="connsiteY4" fmla="*/ 0 h 152083"/>
                      <a:gd name="connsiteX5" fmla="*/ 0 w 36040"/>
                      <a:gd name="connsiteY5" fmla="*/ 7668 h 152083"/>
                      <a:gd name="connsiteX6" fmla="*/ 23132 w 36040"/>
                      <a:gd name="connsiteY6" fmla="*/ 76042 h 152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40" h="152083">
                        <a:moveTo>
                          <a:pt x="23132" y="76042"/>
                        </a:moveTo>
                        <a:cubicBezTo>
                          <a:pt x="23132" y="101730"/>
                          <a:pt x="14442" y="125373"/>
                          <a:pt x="0" y="144416"/>
                        </a:cubicBezTo>
                        <a:lnTo>
                          <a:pt x="10224" y="152084"/>
                        </a:lnTo>
                        <a:cubicBezTo>
                          <a:pt x="26327" y="130869"/>
                          <a:pt x="36040" y="104542"/>
                          <a:pt x="36040" y="76042"/>
                        </a:cubicBezTo>
                        <a:cubicBezTo>
                          <a:pt x="36040" y="47542"/>
                          <a:pt x="26327" y="21087"/>
                          <a:pt x="10224" y="0"/>
                        </a:cubicBezTo>
                        <a:lnTo>
                          <a:pt x="0" y="7668"/>
                        </a:lnTo>
                        <a:cubicBezTo>
                          <a:pt x="14442" y="26711"/>
                          <a:pt x="23132" y="50354"/>
                          <a:pt x="23132" y="76042"/>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grpSp>
        <p:sp>
          <p:nvSpPr>
            <p:cNvPr id="54" name="Freeform: Shape 53">
              <a:extLst>
                <a:ext uri="{FF2B5EF4-FFF2-40B4-BE49-F238E27FC236}">
                  <a16:creationId xmlns:a16="http://schemas.microsoft.com/office/drawing/2014/main" id="{DC5369FC-810B-FB1D-BB26-FBE173BDA409}"/>
                </a:ext>
              </a:extLst>
            </p:cNvPr>
            <p:cNvSpPr/>
            <p:nvPr/>
          </p:nvSpPr>
          <p:spPr>
            <a:xfrm>
              <a:off x="1650621" y="4711670"/>
              <a:ext cx="566138" cy="363084"/>
            </a:xfrm>
            <a:custGeom>
              <a:avLst/>
              <a:gdLst>
                <a:gd name="connsiteX0" fmla="*/ 444216 w 566138"/>
                <a:gd name="connsiteY0" fmla="*/ 116044 h 363084"/>
                <a:gd name="connsiteX1" fmla="*/ 444216 w 566138"/>
                <a:gd name="connsiteY1" fmla="*/ 116044 h 363084"/>
                <a:gd name="connsiteX2" fmla="*/ 273473 w 566138"/>
                <a:gd name="connsiteY2" fmla="*/ 0 h 363084"/>
                <a:gd name="connsiteX3" fmla="*/ 273473 w 566138"/>
                <a:gd name="connsiteY3" fmla="*/ 0 h 363084"/>
                <a:gd name="connsiteX4" fmla="*/ 93273 w 566138"/>
                <a:gd name="connsiteY4" fmla="*/ 154384 h 363084"/>
                <a:gd name="connsiteX5" fmla="*/ 93273 w 566138"/>
                <a:gd name="connsiteY5" fmla="*/ 154384 h 363084"/>
                <a:gd name="connsiteX6" fmla="*/ 6624 w 566138"/>
                <a:gd name="connsiteY6" fmla="*/ 220586 h 363084"/>
                <a:gd name="connsiteX7" fmla="*/ 104647 w 566138"/>
                <a:gd name="connsiteY7" fmla="*/ 363084 h 363084"/>
                <a:gd name="connsiteX8" fmla="*/ 428497 w 566138"/>
                <a:gd name="connsiteY8" fmla="*/ 363084 h 363084"/>
                <a:gd name="connsiteX9" fmla="*/ 566139 w 566138"/>
                <a:gd name="connsiteY9" fmla="*/ 225442 h 363084"/>
                <a:gd name="connsiteX10" fmla="*/ 566139 w 566138"/>
                <a:gd name="connsiteY10" fmla="*/ 225442 h 363084"/>
                <a:gd name="connsiteX11" fmla="*/ 444344 w 566138"/>
                <a:gd name="connsiteY11" fmla="*/ 116172 h 363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6138" h="363084">
                  <a:moveTo>
                    <a:pt x="444216" y="116044"/>
                  </a:moveTo>
                  <a:lnTo>
                    <a:pt x="444216" y="116044"/>
                  </a:lnTo>
                  <a:cubicBezTo>
                    <a:pt x="419039" y="48437"/>
                    <a:pt x="352199" y="0"/>
                    <a:pt x="273473" y="0"/>
                  </a:cubicBezTo>
                  <a:lnTo>
                    <a:pt x="273473" y="0"/>
                  </a:lnTo>
                  <a:cubicBezTo>
                    <a:pt x="180562" y="0"/>
                    <a:pt x="104008" y="67479"/>
                    <a:pt x="93273" y="154384"/>
                  </a:cubicBezTo>
                  <a:lnTo>
                    <a:pt x="93273" y="154384"/>
                  </a:lnTo>
                  <a:cubicBezTo>
                    <a:pt x="54294" y="158602"/>
                    <a:pt x="19659" y="183651"/>
                    <a:pt x="6624" y="220586"/>
                  </a:cubicBezTo>
                  <a:cubicBezTo>
                    <a:pt x="-19320" y="294327"/>
                    <a:pt x="34612" y="363084"/>
                    <a:pt x="104647" y="363084"/>
                  </a:cubicBezTo>
                  <a:lnTo>
                    <a:pt x="428497" y="363084"/>
                  </a:lnTo>
                  <a:cubicBezTo>
                    <a:pt x="504539" y="363084"/>
                    <a:pt x="566139" y="301484"/>
                    <a:pt x="566139" y="225442"/>
                  </a:cubicBezTo>
                  <a:lnTo>
                    <a:pt x="566139" y="225442"/>
                  </a:lnTo>
                  <a:cubicBezTo>
                    <a:pt x="566139" y="160008"/>
                    <a:pt x="509395" y="109143"/>
                    <a:pt x="444344" y="116172"/>
                  </a:cubicBezTo>
                  <a:close/>
                </a:path>
              </a:pathLst>
            </a:custGeom>
            <a:solidFill>
              <a:srgbClr val="DCCCE2"/>
            </a:solidFill>
            <a:ln w="12766" cap="flat">
              <a:noFill/>
              <a:prstDash val="solid"/>
              <a:miter/>
            </a:ln>
          </p:spPr>
          <p:txBody>
            <a:bodyPr lIns="18288" tIns="27432" rIns="18288" bIns="27432"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WAN/</a:t>
              </a:r>
              <a:br>
                <a:rPr kumimoji="0" lang="en-US" sz="7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br>
              <a:r>
                <a:rPr kumimoji="0" lang="en-US" sz="700" b="0" i="0" u="none" strike="noStrike" kern="1200" cap="none" spc="0" normalizeH="0" baseline="0" noProof="0">
                  <a:ln>
                    <a:noFill/>
                  </a:ln>
                  <a:solidFill>
                    <a:srgbClr val="525252"/>
                  </a:solidFill>
                  <a:effectLst/>
                  <a:uLnTx/>
                  <a:uFillTx/>
                  <a:latin typeface="IntelOne Text" panose="020B0503020203020204" pitchFamily="34" charset="0"/>
                  <a:sym typeface="Helvetica Neue"/>
                </a:rPr>
                <a:t>INTERNET</a:t>
              </a:r>
            </a:p>
          </p:txBody>
        </p:sp>
        <p:grpSp>
          <p:nvGrpSpPr>
            <p:cNvPr id="55" name="Graphic 7">
              <a:extLst>
                <a:ext uri="{FF2B5EF4-FFF2-40B4-BE49-F238E27FC236}">
                  <a16:creationId xmlns:a16="http://schemas.microsoft.com/office/drawing/2014/main" id="{234A388C-13E5-98F2-1468-DFD0425C8A55}"/>
                </a:ext>
              </a:extLst>
            </p:cNvPr>
            <p:cNvGrpSpPr/>
            <p:nvPr/>
          </p:nvGrpSpPr>
          <p:grpSpPr>
            <a:xfrm>
              <a:off x="1629256" y="4215927"/>
              <a:ext cx="548013" cy="180200"/>
              <a:chOff x="2751028" y="4215927"/>
              <a:chExt cx="548013" cy="180200"/>
            </a:xfrm>
          </p:grpSpPr>
          <p:sp>
            <p:nvSpPr>
              <p:cNvPr id="147" name="Freeform: Shape 146">
                <a:extLst>
                  <a:ext uri="{FF2B5EF4-FFF2-40B4-BE49-F238E27FC236}">
                    <a16:creationId xmlns:a16="http://schemas.microsoft.com/office/drawing/2014/main" id="{BB585B85-371C-D4C9-74D7-1898DFAA1A0F}"/>
                  </a:ext>
                </a:extLst>
              </p:cNvPr>
              <p:cNvSpPr/>
              <p:nvPr/>
            </p:nvSpPr>
            <p:spPr>
              <a:xfrm>
                <a:off x="2751028" y="4215927"/>
                <a:ext cx="232854" cy="180200"/>
              </a:xfrm>
              <a:custGeom>
                <a:avLst/>
                <a:gdLst>
                  <a:gd name="connsiteX0" fmla="*/ 0 w 232854"/>
                  <a:gd name="connsiteY0" fmla="*/ 16742 h 180200"/>
                  <a:gd name="connsiteX1" fmla="*/ 0 w 232854"/>
                  <a:gd name="connsiteY1" fmla="*/ 180200 h 180200"/>
                  <a:gd name="connsiteX2" fmla="*/ 209595 w 232854"/>
                  <a:gd name="connsiteY2" fmla="*/ 180200 h 180200"/>
                  <a:gd name="connsiteX3" fmla="*/ 232854 w 232854"/>
                  <a:gd name="connsiteY3" fmla="*/ 0 h 180200"/>
                  <a:gd name="connsiteX4" fmla="*/ 0 w 232854"/>
                  <a:gd name="connsiteY4" fmla="*/ 16742 h 18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854" h="180200">
                    <a:moveTo>
                      <a:pt x="0" y="16742"/>
                    </a:moveTo>
                    <a:lnTo>
                      <a:pt x="0" y="180200"/>
                    </a:lnTo>
                    <a:lnTo>
                      <a:pt x="209595" y="180200"/>
                    </a:lnTo>
                    <a:lnTo>
                      <a:pt x="232854" y="0"/>
                    </a:lnTo>
                    <a:lnTo>
                      <a:pt x="0" y="16742"/>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8" name="Freeform: Shape 147">
                <a:extLst>
                  <a:ext uri="{FF2B5EF4-FFF2-40B4-BE49-F238E27FC236}">
                    <a16:creationId xmlns:a16="http://schemas.microsoft.com/office/drawing/2014/main" id="{BAFE22B6-F304-30ED-1640-CCDFE8A2B61E}"/>
                  </a:ext>
                </a:extLst>
              </p:cNvPr>
              <p:cNvSpPr/>
              <p:nvPr/>
            </p:nvSpPr>
            <p:spPr>
              <a:xfrm rot="10800000">
                <a:off x="2929183" y="4360599"/>
                <a:ext cx="4984" cy="10096"/>
              </a:xfrm>
              <a:custGeom>
                <a:avLst/>
                <a:gdLst>
                  <a:gd name="connsiteX0" fmla="*/ 0 w 4984"/>
                  <a:gd name="connsiteY0" fmla="*/ 0 h 10096"/>
                  <a:gd name="connsiteX1" fmla="*/ 4984 w 4984"/>
                  <a:gd name="connsiteY1" fmla="*/ 0 h 10096"/>
                  <a:gd name="connsiteX2" fmla="*/ 4984 w 4984"/>
                  <a:gd name="connsiteY2" fmla="*/ 10096 h 10096"/>
                  <a:gd name="connsiteX3" fmla="*/ 0 w 4984"/>
                  <a:gd name="connsiteY3" fmla="*/ 10096 h 10096"/>
                </a:gdLst>
                <a:ahLst/>
                <a:cxnLst>
                  <a:cxn ang="0">
                    <a:pos x="connsiteX0" y="connsiteY0"/>
                  </a:cxn>
                  <a:cxn ang="0">
                    <a:pos x="connsiteX1" y="connsiteY1"/>
                  </a:cxn>
                  <a:cxn ang="0">
                    <a:pos x="connsiteX2" y="connsiteY2"/>
                  </a:cxn>
                  <a:cxn ang="0">
                    <a:pos x="connsiteX3" y="connsiteY3"/>
                  </a:cxn>
                </a:cxnLst>
                <a:rect l="l" t="t" r="r" b="b"/>
                <a:pathLst>
                  <a:path w="4984" h="10096">
                    <a:moveTo>
                      <a:pt x="0" y="0"/>
                    </a:moveTo>
                    <a:lnTo>
                      <a:pt x="4984" y="0"/>
                    </a:lnTo>
                    <a:lnTo>
                      <a:pt x="4984"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9" name="Freeform: Shape 148">
                <a:extLst>
                  <a:ext uri="{FF2B5EF4-FFF2-40B4-BE49-F238E27FC236}">
                    <a16:creationId xmlns:a16="http://schemas.microsoft.com/office/drawing/2014/main" id="{631E7EF6-E581-85D8-C59D-D6238B6750BF}"/>
                  </a:ext>
                </a:extLst>
              </p:cNvPr>
              <p:cNvSpPr/>
              <p:nvPr/>
            </p:nvSpPr>
            <p:spPr>
              <a:xfrm rot="10800000">
                <a:off x="2852502" y="4259508"/>
                <a:ext cx="4984" cy="10096"/>
              </a:xfrm>
              <a:custGeom>
                <a:avLst/>
                <a:gdLst>
                  <a:gd name="connsiteX0" fmla="*/ 0 w 4984"/>
                  <a:gd name="connsiteY0" fmla="*/ 0 h 10096"/>
                  <a:gd name="connsiteX1" fmla="*/ 4984 w 4984"/>
                  <a:gd name="connsiteY1" fmla="*/ 0 h 10096"/>
                  <a:gd name="connsiteX2" fmla="*/ 4984 w 4984"/>
                  <a:gd name="connsiteY2" fmla="*/ 10096 h 10096"/>
                  <a:gd name="connsiteX3" fmla="*/ 0 w 4984"/>
                  <a:gd name="connsiteY3" fmla="*/ 10096 h 10096"/>
                </a:gdLst>
                <a:ahLst/>
                <a:cxnLst>
                  <a:cxn ang="0">
                    <a:pos x="connsiteX0" y="connsiteY0"/>
                  </a:cxn>
                  <a:cxn ang="0">
                    <a:pos x="connsiteX1" y="connsiteY1"/>
                  </a:cxn>
                  <a:cxn ang="0">
                    <a:pos x="connsiteX2" y="connsiteY2"/>
                  </a:cxn>
                  <a:cxn ang="0">
                    <a:pos x="connsiteX3" y="connsiteY3"/>
                  </a:cxn>
                </a:cxnLst>
                <a:rect l="l" t="t" r="r" b="b"/>
                <a:pathLst>
                  <a:path w="4984" h="10096">
                    <a:moveTo>
                      <a:pt x="0" y="0"/>
                    </a:moveTo>
                    <a:lnTo>
                      <a:pt x="4984" y="0"/>
                    </a:lnTo>
                    <a:lnTo>
                      <a:pt x="4984"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0" name="Freeform: Shape 149">
                <a:extLst>
                  <a:ext uri="{FF2B5EF4-FFF2-40B4-BE49-F238E27FC236}">
                    <a16:creationId xmlns:a16="http://schemas.microsoft.com/office/drawing/2014/main" id="{183BFBA1-2ACB-7CA5-F82A-68CE494B59E2}"/>
                  </a:ext>
                </a:extLst>
              </p:cNvPr>
              <p:cNvSpPr/>
              <p:nvPr/>
            </p:nvSpPr>
            <p:spPr>
              <a:xfrm rot="10800000">
                <a:off x="2842789" y="4259508"/>
                <a:ext cx="4984" cy="10096"/>
              </a:xfrm>
              <a:custGeom>
                <a:avLst/>
                <a:gdLst>
                  <a:gd name="connsiteX0" fmla="*/ 0 w 4984"/>
                  <a:gd name="connsiteY0" fmla="*/ 0 h 10096"/>
                  <a:gd name="connsiteX1" fmla="*/ 4984 w 4984"/>
                  <a:gd name="connsiteY1" fmla="*/ 0 h 10096"/>
                  <a:gd name="connsiteX2" fmla="*/ 4984 w 4984"/>
                  <a:gd name="connsiteY2" fmla="*/ 10096 h 10096"/>
                  <a:gd name="connsiteX3" fmla="*/ 0 w 4984"/>
                  <a:gd name="connsiteY3" fmla="*/ 10096 h 10096"/>
                </a:gdLst>
                <a:ahLst/>
                <a:cxnLst>
                  <a:cxn ang="0">
                    <a:pos x="connsiteX0" y="connsiteY0"/>
                  </a:cxn>
                  <a:cxn ang="0">
                    <a:pos x="connsiteX1" y="connsiteY1"/>
                  </a:cxn>
                  <a:cxn ang="0">
                    <a:pos x="connsiteX2" y="connsiteY2"/>
                  </a:cxn>
                  <a:cxn ang="0">
                    <a:pos x="connsiteX3" y="connsiteY3"/>
                  </a:cxn>
                </a:cxnLst>
                <a:rect l="l" t="t" r="r" b="b"/>
                <a:pathLst>
                  <a:path w="4984" h="10096">
                    <a:moveTo>
                      <a:pt x="0" y="0"/>
                    </a:moveTo>
                    <a:lnTo>
                      <a:pt x="4984" y="0"/>
                    </a:lnTo>
                    <a:lnTo>
                      <a:pt x="4984"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1" name="Freeform: Shape 150">
                <a:extLst>
                  <a:ext uri="{FF2B5EF4-FFF2-40B4-BE49-F238E27FC236}">
                    <a16:creationId xmlns:a16="http://schemas.microsoft.com/office/drawing/2014/main" id="{0456CC90-0FEA-D089-5FE0-FE1E6E36D6A1}"/>
                  </a:ext>
                </a:extLst>
              </p:cNvPr>
              <p:cNvSpPr/>
              <p:nvPr/>
            </p:nvSpPr>
            <p:spPr>
              <a:xfrm rot="10800000">
                <a:off x="2924199" y="4255162"/>
                <a:ext cx="10096" cy="10096"/>
              </a:xfrm>
              <a:custGeom>
                <a:avLst/>
                <a:gdLst>
                  <a:gd name="connsiteX0" fmla="*/ 0 w 10096"/>
                  <a:gd name="connsiteY0" fmla="*/ 0 h 10096"/>
                  <a:gd name="connsiteX1" fmla="*/ 10096 w 10096"/>
                  <a:gd name="connsiteY1" fmla="*/ 0 h 10096"/>
                  <a:gd name="connsiteX2" fmla="*/ 10096 w 10096"/>
                  <a:gd name="connsiteY2" fmla="*/ 10096 h 10096"/>
                  <a:gd name="connsiteX3" fmla="*/ 0 w 10096"/>
                  <a:gd name="connsiteY3" fmla="*/ 10096 h 10096"/>
                </a:gdLst>
                <a:ahLst/>
                <a:cxnLst>
                  <a:cxn ang="0">
                    <a:pos x="connsiteX0" y="connsiteY0"/>
                  </a:cxn>
                  <a:cxn ang="0">
                    <a:pos x="connsiteX1" y="connsiteY1"/>
                  </a:cxn>
                  <a:cxn ang="0">
                    <a:pos x="connsiteX2" y="connsiteY2"/>
                  </a:cxn>
                  <a:cxn ang="0">
                    <a:pos x="connsiteX3" y="connsiteY3"/>
                  </a:cxn>
                </a:cxnLst>
                <a:rect l="l" t="t" r="r" b="b"/>
                <a:pathLst>
                  <a:path w="10096" h="10096">
                    <a:moveTo>
                      <a:pt x="0" y="0"/>
                    </a:moveTo>
                    <a:lnTo>
                      <a:pt x="10096" y="0"/>
                    </a:lnTo>
                    <a:lnTo>
                      <a:pt x="10096"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2" name="Freeform: Shape 151">
                <a:extLst>
                  <a:ext uri="{FF2B5EF4-FFF2-40B4-BE49-F238E27FC236}">
                    <a16:creationId xmlns:a16="http://schemas.microsoft.com/office/drawing/2014/main" id="{3228E5FE-B9DB-FD91-D10E-32C328CDCC85}"/>
                  </a:ext>
                </a:extLst>
              </p:cNvPr>
              <p:cNvSpPr/>
              <p:nvPr/>
            </p:nvSpPr>
            <p:spPr>
              <a:xfrm rot="10800000">
                <a:off x="2842150" y="4355487"/>
                <a:ext cx="20064" cy="10096"/>
              </a:xfrm>
              <a:custGeom>
                <a:avLst/>
                <a:gdLst>
                  <a:gd name="connsiteX0" fmla="*/ 0 w 20064"/>
                  <a:gd name="connsiteY0" fmla="*/ 0 h 10096"/>
                  <a:gd name="connsiteX1" fmla="*/ 20065 w 20064"/>
                  <a:gd name="connsiteY1" fmla="*/ 0 h 10096"/>
                  <a:gd name="connsiteX2" fmla="*/ 20065 w 20064"/>
                  <a:gd name="connsiteY2" fmla="*/ 10096 h 10096"/>
                  <a:gd name="connsiteX3" fmla="*/ 0 w 20064"/>
                  <a:gd name="connsiteY3" fmla="*/ 10096 h 10096"/>
                </a:gdLst>
                <a:ahLst/>
                <a:cxnLst>
                  <a:cxn ang="0">
                    <a:pos x="connsiteX0" y="connsiteY0"/>
                  </a:cxn>
                  <a:cxn ang="0">
                    <a:pos x="connsiteX1" y="connsiteY1"/>
                  </a:cxn>
                  <a:cxn ang="0">
                    <a:pos x="connsiteX2" y="connsiteY2"/>
                  </a:cxn>
                  <a:cxn ang="0">
                    <a:pos x="connsiteX3" y="connsiteY3"/>
                  </a:cxn>
                </a:cxnLst>
                <a:rect l="l" t="t" r="r" b="b"/>
                <a:pathLst>
                  <a:path w="20064" h="10096">
                    <a:moveTo>
                      <a:pt x="0" y="0"/>
                    </a:moveTo>
                    <a:lnTo>
                      <a:pt x="20065" y="0"/>
                    </a:lnTo>
                    <a:lnTo>
                      <a:pt x="20065"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3" name="Freeform: Shape 152">
                <a:extLst>
                  <a:ext uri="{FF2B5EF4-FFF2-40B4-BE49-F238E27FC236}">
                    <a16:creationId xmlns:a16="http://schemas.microsoft.com/office/drawing/2014/main" id="{E172746F-F78B-0D01-1355-68D79086FC51}"/>
                  </a:ext>
                </a:extLst>
              </p:cNvPr>
              <p:cNvSpPr/>
              <p:nvPr/>
            </p:nvSpPr>
            <p:spPr>
              <a:xfrm rot="10800000">
                <a:off x="2775182" y="4355487"/>
                <a:ext cx="10096" cy="10096"/>
              </a:xfrm>
              <a:custGeom>
                <a:avLst/>
                <a:gdLst>
                  <a:gd name="connsiteX0" fmla="*/ 0 w 10096"/>
                  <a:gd name="connsiteY0" fmla="*/ 0 h 10096"/>
                  <a:gd name="connsiteX1" fmla="*/ 10096 w 10096"/>
                  <a:gd name="connsiteY1" fmla="*/ 0 h 10096"/>
                  <a:gd name="connsiteX2" fmla="*/ 10096 w 10096"/>
                  <a:gd name="connsiteY2" fmla="*/ 10096 h 10096"/>
                  <a:gd name="connsiteX3" fmla="*/ 0 w 10096"/>
                  <a:gd name="connsiteY3" fmla="*/ 10096 h 10096"/>
                </a:gdLst>
                <a:ahLst/>
                <a:cxnLst>
                  <a:cxn ang="0">
                    <a:pos x="connsiteX0" y="connsiteY0"/>
                  </a:cxn>
                  <a:cxn ang="0">
                    <a:pos x="connsiteX1" y="connsiteY1"/>
                  </a:cxn>
                  <a:cxn ang="0">
                    <a:pos x="connsiteX2" y="connsiteY2"/>
                  </a:cxn>
                  <a:cxn ang="0">
                    <a:pos x="connsiteX3" y="connsiteY3"/>
                  </a:cxn>
                </a:cxnLst>
                <a:rect l="l" t="t" r="r" b="b"/>
                <a:pathLst>
                  <a:path w="10096" h="10096">
                    <a:moveTo>
                      <a:pt x="0" y="0"/>
                    </a:moveTo>
                    <a:lnTo>
                      <a:pt x="10096" y="0"/>
                    </a:lnTo>
                    <a:lnTo>
                      <a:pt x="10096"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4" name="Freeform: Shape 153">
                <a:extLst>
                  <a:ext uri="{FF2B5EF4-FFF2-40B4-BE49-F238E27FC236}">
                    <a16:creationId xmlns:a16="http://schemas.microsoft.com/office/drawing/2014/main" id="{6AC013C2-50EE-CF59-2C17-AF7C9F6D9DEC}"/>
                  </a:ext>
                </a:extLst>
              </p:cNvPr>
              <p:cNvSpPr/>
              <p:nvPr/>
            </p:nvSpPr>
            <p:spPr>
              <a:xfrm rot="10800000">
                <a:off x="2775566" y="4264364"/>
                <a:ext cx="10096" cy="10096"/>
              </a:xfrm>
              <a:custGeom>
                <a:avLst/>
                <a:gdLst>
                  <a:gd name="connsiteX0" fmla="*/ 0 w 10096"/>
                  <a:gd name="connsiteY0" fmla="*/ 0 h 10096"/>
                  <a:gd name="connsiteX1" fmla="*/ 10096 w 10096"/>
                  <a:gd name="connsiteY1" fmla="*/ 0 h 10096"/>
                  <a:gd name="connsiteX2" fmla="*/ 10096 w 10096"/>
                  <a:gd name="connsiteY2" fmla="*/ 10096 h 10096"/>
                  <a:gd name="connsiteX3" fmla="*/ 0 w 10096"/>
                  <a:gd name="connsiteY3" fmla="*/ 10096 h 10096"/>
                </a:gdLst>
                <a:ahLst/>
                <a:cxnLst>
                  <a:cxn ang="0">
                    <a:pos x="connsiteX0" y="connsiteY0"/>
                  </a:cxn>
                  <a:cxn ang="0">
                    <a:pos x="connsiteX1" y="connsiteY1"/>
                  </a:cxn>
                  <a:cxn ang="0">
                    <a:pos x="connsiteX2" y="connsiteY2"/>
                  </a:cxn>
                  <a:cxn ang="0">
                    <a:pos x="connsiteX3" y="connsiteY3"/>
                  </a:cxn>
                </a:cxnLst>
                <a:rect l="l" t="t" r="r" b="b"/>
                <a:pathLst>
                  <a:path w="10096" h="10096">
                    <a:moveTo>
                      <a:pt x="0" y="0"/>
                    </a:moveTo>
                    <a:lnTo>
                      <a:pt x="10096" y="0"/>
                    </a:lnTo>
                    <a:lnTo>
                      <a:pt x="10096" y="10096"/>
                    </a:lnTo>
                    <a:lnTo>
                      <a:pt x="0" y="1009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5" name="Freeform: Shape 154">
                <a:extLst>
                  <a:ext uri="{FF2B5EF4-FFF2-40B4-BE49-F238E27FC236}">
                    <a16:creationId xmlns:a16="http://schemas.microsoft.com/office/drawing/2014/main" id="{20176E24-2231-CCD5-636C-7230727737A9}"/>
                  </a:ext>
                </a:extLst>
              </p:cNvPr>
              <p:cNvSpPr/>
              <p:nvPr/>
            </p:nvSpPr>
            <p:spPr>
              <a:xfrm rot="10800000">
                <a:off x="2914869" y="4259891"/>
                <a:ext cx="4728" cy="4728"/>
              </a:xfrm>
              <a:custGeom>
                <a:avLst/>
                <a:gdLst>
                  <a:gd name="connsiteX0" fmla="*/ 0 w 4728"/>
                  <a:gd name="connsiteY0" fmla="*/ 0 h 4728"/>
                  <a:gd name="connsiteX1" fmla="*/ 4729 w 4728"/>
                  <a:gd name="connsiteY1" fmla="*/ 0 h 4728"/>
                  <a:gd name="connsiteX2" fmla="*/ 4729 w 4728"/>
                  <a:gd name="connsiteY2" fmla="*/ 4729 h 4728"/>
                  <a:gd name="connsiteX3" fmla="*/ 0 w 4728"/>
                  <a:gd name="connsiteY3" fmla="*/ 4729 h 4728"/>
                </a:gdLst>
                <a:ahLst/>
                <a:cxnLst>
                  <a:cxn ang="0">
                    <a:pos x="connsiteX0" y="connsiteY0"/>
                  </a:cxn>
                  <a:cxn ang="0">
                    <a:pos x="connsiteX1" y="connsiteY1"/>
                  </a:cxn>
                  <a:cxn ang="0">
                    <a:pos x="connsiteX2" y="connsiteY2"/>
                  </a:cxn>
                  <a:cxn ang="0">
                    <a:pos x="connsiteX3" y="connsiteY3"/>
                  </a:cxn>
                </a:cxnLst>
                <a:rect l="l" t="t" r="r" b="b"/>
                <a:pathLst>
                  <a:path w="4728" h="4728">
                    <a:moveTo>
                      <a:pt x="0" y="0"/>
                    </a:moveTo>
                    <a:lnTo>
                      <a:pt x="4729" y="0"/>
                    </a:lnTo>
                    <a:lnTo>
                      <a:pt x="4729"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6" name="Freeform: Shape 155">
                <a:extLst>
                  <a:ext uri="{FF2B5EF4-FFF2-40B4-BE49-F238E27FC236}">
                    <a16:creationId xmlns:a16="http://schemas.microsoft.com/office/drawing/2014/main" id="{B1730D79-8F4E-1C13-A064-7B185D68EC4C}"/>
                  </a:ext>
                </a:extLst>
              </p:cNvPr>
              <p:cNvSpPr/>
              <p:nvPr/>
            </p:nvSpPr>
            <p:spPr>
              <a:xfrm rot="10800000">
                <a:off x="2900556" y="4259891"/>
                <a:ext cx="4856" cy="4856"/>
              </a:xfrm>
              <a:custGeom>
                <a:avLst/>
                <a:gdLst>
                  <a:gd name="connsiteX0" fmla="*/ 0 w 4856"/>
                  <a:gd name="connsiteY0" fmla="*/ 0 h 4856"/>
                  <a:gd name="connsiteX1" fmla="*/ 4856 w 4856"/>
                  <a:gd name="connsiteY1" fmla="*/ 0 h 4856"/>
                  <a:gd name="connsiteX2" fmla="*/ 4856 w 4856"/>
                  <a:gd name="connsiteY2" fmla="*/ 4856 h 4856"/>
                  <a:gd name="connsiteX3" fmla="*/ 0 w 4856"/>
                  <a:gd name="connsiteY3" fmla="*/ 4856 h 4856"/>
                </a:gdLst>
                <a:ahLst/>
                <a:cxnLst>
                  <a:cxn ang="0">
                    <a:pos x="connsiteX0" y="connsiteY0"/>
                  </a:cxn>
                  <a:cxn ang="0">
                    <a:pos x="connsiteX1" y="connsiteY1"/>
                  </a:cxn>
                  <a:cxn ang="0">
                    <a:pos x="connsiteX2" y="connsiteY2"/>
                  </a:cxn>
                  <a:cxn ang="0">
                    <a:pos x="connsiteX3" y="connsiteY3"/>
                  </a:cxn>
                </a:cxnLst>
                <a:rect l="l" t="t" r="r" b="b"/>
                <a:pathLst>
                  <a:path w="4856" h="4856">
                    <a:moveTo>
                      <a:pt x="0" y="0"/>
                    </a:moveTo>
                    <a:lnTo>
                      <a:pt x="4856" y="0"/>
                    </a:lnTo>
                    <a:lnTo>
                      <a:pt x="4856" y="4856"/>
                    </a:lnTo>
                    <a:lnTo>
                      <a:pt x="0" y="485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7" name="Freeform: Shape 156">
                <a:extLst>
                  <a:ext uri="{FF2B5EF4-FFF2-40B4-BE49-F238E27FC236}">
                    <a16:creationId xmlns:a16="http://schemas.microsoft.com/office/drawing/2014/main" id="{18C26576-6B9D-DF3B-2C7F-B230542BB2D1}"/>
                  </a:ext>
                </a:extLst>
              </p:cNvPr>
              <p:cNvSpPr/>
              <p:nvPr/>
            </p:nvSpPr>
            <p:spPr>
              <a:xfrm rot="10800000">
                <a:off x="2885859" y="4259891"/>
                <a:ext cx="10096" cy="4728"/>
              </a:xfrm>
              <a:custGeom>
                <a:avLst/>
                <a:gdLst>
                  <a:gd name="connsiteX0" fmla="*/ 0 w 10096"/>
                  <a:gd name="connsiteY0" fmla="*/ 0 h 4728"/>
                  <a:gd name="connsiteX1" fmla="*/ 10096 w 10096"/>
                  <a:gd name="connsiteY1" fmla="*/ 0 h 4728"/>
                  <a:gd name="connsiteX2" fmla="*/ 10096 w 10096"/>
                  <a:gd name="connsiteY2" fmla="*/ 4729 h 4728"/>
                  <a:gd name="connsiteX3" fmla="*/ 0 w 10096"/>
                  <a:gd name="connsiteY3" fmla="*/ 4729 h 4728"/>
                </a:gdLst>
                <a:ahLst/>
                <a:cxnLst>
                  <a:cxn ang="0">
                    <a:pos x="connsiteX0" y="connsiteY0"/>
                  </a:cxn>
                  <a:cxn ang="0">
                    <a:pos x="connsiteX1" y="connsiteY1"/>
                  </a:cxn>
                  <a:cxn ang="0">
                    <a:pos x="connsiteX2" y="connsiteY2"/>
                  </a:cxn>
                  <a:cxn ang="0">
                    <a:pos x="connsiteX3" y="connsiteY3"/>
                  </a:cxn>
                </a:cxnLst>
                <a:rect l="l" t="t" r="r" b="b"/>
                <a:pathLst>
                  <a:path w="10096" h="4728">
                    <a:moveTo>
                      <a:pt x="0" y="0"/>
                    </a:moveTo>
                    <a:lnTo>
                      <a:pt x="10096" y="0"/>
                    </a:lnTo>
                    <a:lnTo>
                      <a:pt x="10096" y="4729"/>
                    </a:lnTo>
                    <a:lnTo>
                      <a:pt x="0" y="472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8" name="Freeform: Shape 157">
                <a:extLst>
                  <a:ext uri="{FF2B5EF4-FFF2-40B4-BE49-F238E27FC236}">
                    <a16:creationId xmlns:a16="http://schemas.microsoft.com/office/drawing/2014/main" id="{C19A3C35-57AE-2682-F670-207D0DB2C95E}"/>
                  </a:ext>
                </a:extLst>
              </p:cNvPr>
              <p:cNvSpPr/>
              <p:nvPr/>
            </p:nvSpPr>
            <p:spPr>
              <a:xfrm rot="10800000">
                <a:off x="2876146" y="4259891"/>
                <a:ext cx="5112" cy="5112"/>
              </a:xfrm>
              <a:custGeom>
                <a:avLst/>
                <a:gdLst>
                  <a:gd name="connsiteX0" fmla="*/ 0 w 5112"/>
                  <a:gd name="connsiteY0" fmla="*/ 0 h 5112"/>
                  <a:gd name="connsiteX1" fmla="*/ 5112 w 5112"/>
                  <a:gd name="connsiteY1" fmla="*/ 0 h 5112"/>
                  <a:gd name="connsiteX2" fmla="*/ 5112 w 5112"/>
                  <a:gd name="connsiteY2" fmla="*/ 5112 h 5112"/>
                  <a:gd name="connsiteX3" fmla="*/ 0 w 5112"/>
                  <a:gd name="connsiteY3" fmla="*/ 5112 h 5112"/>
                </a:gdLst>
                <a:ahLst/>
                <a:cxnLst>
                  <a:cxn ang="0">
                    <a:pos x="connsiteX0" y="connsiteY0"/>
                  </a:cxn>
                  <a:cxn ang="0">
                    <a:pos x="connsiteX1" y="connsiteY1"/>
                  </a:cxn>
                  <a:cxn ang="0">
                    <a:pos x="connsiteX2" y="connsiteY2"/>
                  </a:cxn>
                  <a:cxn ang="0">
                    <a:pos x="connsiteX3" y="connsiteY3"/>
                  </a:cxn>
                </a:cxnLst>
                <a:rect l="l" t="t" r="r" b="b"/>
                <a:pathLst>
                  <a:path w="5112" h="5112">
                    <a:moveTo>
                      <a:pt x="0" y="0"/>
                    </a:moveTo>
                    <a:lnTo>
                      <a:pt x="5112" y="0"/>
                    </a:lnTo>
                    <a:lnTo>
                      <a:pt x="5112" y="5112"/>
                    </a:lnTo>
                    <a:lnTo>
                      <a:pt x="0" y="511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59" name="Freeform: Shape 158">
                <a:extLst>
                  <a:ext uri="{FF2B5EF4-FFF2-40B4-BE49-F238E27FC236}">
                    <a16:creationId xmlns:a16="http://schemas.microsoft.com/office/drawing/2014/main" id="{A07DFC51-60FC-95B2-C75C-BB4D558C8D59}"/>
                  </a:ext>
                </a:extLst>
              </p:cNvPr>
              <p:cNvSpPr/>
              <p:nvPr/>
            </p:nvSpPr>
            <p:spPr>
              <a:xfrm rot="10800000">
                <a:off x="2862087" y="4259891"/>
                <a:ext cx="4600" cy="4600"/>
              </a:xfrm>
              <a:custGeom>
                <a:avLst/>
                <a:gdLst>
                  <a:gd name="connsiteX0" fmla="*/ 0 w 4600"/>
                  <a:gd name="connsiteY0" fmla="*/ 0 h 4600"/>
                  <a:gd name="connsiteX1" fmla="*/ 4601 w 4600"/>
                  <a:gd name="connsiteY1" fmla="*/ 0 h 4600"/>
                  <a:gd name="connsiteX2" fmla="*/ 4601 w 4600"/>
                  <a:gd name="connsiteY2" fmla="*/ 4601 h 4600"/>
                  <a:gd name="connsiteX3" fmla="*/ 0 w 4600"/>
                  <a:gd name="connsiteY3" fmla="*/ 4601 h 4600"/>
                </a:gdLst>
                <a:ahLst/>
                <a:cxnLst>
                  <a:cxn ang="0">
                    <a:pos x="connsiteX0" y="connsiteY0"/>
                  </a:cxn>
                  <a:cxn ang="0">
                    <a:pos x="connsiteX1" y="connsiteY1"/>
                  </a:cxn>
                  <a:cxn ang="0">
                    <a:pos x="connsiteX2" y="connsiteY2"/>
                  </a:cxn>
                  <a:cxn ang="0">
                    <a:pos x="connsiteX3" y="connsiteY3"/>
                  </a:cxn>
                </a:cxnLst>
                <a:rect l="l" t="t" r="r" b="b"/>
                <a:pathLst>
                  <a:path w="4600" h="4600">
                    <a:moveTo>
                      <a:pt x="0" y="0"/>
                    </a:moveTo>
                    <a:lnTo>
                      <a:pt x="4601" y="0"/>
                    </a:lnTo>
                    <a:lnTo>
                      <a:pt x="4601" y="4601"/>
                    </a:lnTo>
                    <a:lnTo>
                      <a:pt x="0" y="4601"/>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0" name="Freeform: Shape 159">
                <a:extLst>
                  <a:ext uri="{FF2B5EF4-FFF2-40B4-BE49-F238E27FC236}">
                    <a16:creationId xmlns:a16="http://schemas.microsoft.com/office/drawing/2014/main" id="{EA32C595-B98A-615B-6425-0A026A336DEC}"/>
                  </a:ext>
                </a:extLst>
              </p:cNvPr>
              <p:cNvSpPr/>
              <p:nvPr/>
            </p:nvSpPr>
            <p:spPr>
              <a:xfrm rot="10800000">
                <a:off x="2828476" y="4264620"/>
                <a:ext cx="4856" cy="4856"/>
              </a:xfrm>
              <a:custGeom>
                <a:avLst/>
                <a:gdLst>
                  <a:gd name="connsiteX0" fmla="*/ 0 w 4856"/>
                  <a:gd name="connsiteY0" fmla="*/ 0 h 4856"/>
                  <a:gd name="connsiteX1" fmla="*/ 4856 w 4856"/>
                  <a:gd name="connsiteY1" fmla="*/ 0 h 4856"/>
                  <a:gd name="connsiteX2" fmla="*/ 4856 w 4856"/>
                  <a:gd name="connsiteY2" fmla="*/ 4856 h 4856"/>
                  <a:gd name="connsiteX3" fmla="*/ 0 w 4856"/>
                  <a:gd name="connsiteY3" fmla="*/ 4856 h 4856"/>
                </a:gdLst>
                <a:ahLst/>
                <a:cxnLst>
                  <a:cxn ang="0">
                    <a:pos x="connsiteX0" y="connsiteY0"/>
                  </a:cxn>
                  <a:cxn ang="0">
                    <a:pos x="connsiteX1" y="connsiteY1"/>
                  </a:cxn>
                  <a:cxn ang="0">
                    <a:pos x="connsiteX2" y="connsiteY2"/>
                  </a:cxn>
                  <a:cxn ang="0">
                    <a:pos x="connsiteX3" y="connsiteY3"/>
                  </a:cxn>
                </a:cxnLst>
                <a:rect l="l" t="t" r="r" b="b"/>
                <a:pathLst>
                  <a:path w="4856" h="4856">
                    <a:moveTo>
                      <a:pt x="0" y="0"/>
                    </a:moveTo>
                    <a:lnTo>
                      <a:pt x="4856" y="0"/>
                    </a:lnTo>
                    <a:lnTo>
                      <a:pt x="4856" y="4856"/>
                    </a:lnTo>
                    <a:lnTo>
                      <a:pt x="0" y="4856"/>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1" name="Freeform: Shape 160">
                <a:extLst>
                  <a:ext uri="{FF2B5EF4-FFF2-40B4-BE49-F238E27FC236}">
                    <a16:creationId xmlns:a16="http://schemas.microsoft.com/office/drawing/2014/main" id="{6352B7F6-7173-B838-3BDD-F8D44F501B87}"/>
                  </a:ext>
                </a:extLst>
              </p:cNvPr>
              <p:cNvSpPr/>
              <p:nvPr/>
            </p:nvSpPr>
            <p:spPr>
              <a:xfrm rot="10800000">
                <a:off x="2818890" y="4264620"/>
                <a:ext cx="4856" cy="5112"/>
              </a:xfrm>
              <a:custGeom>
                <a:avLst/>
                <a:gdLst>
                  <a:gd name="connsiteX0" fmla="*/ 0 w 4856"/>
                  <a:gd name="connsiteY0" fmla="*/ 0 h 5112"/>
                  <a:gd name="connsiteX1" fmla="*/ 4856 w 4856"/>
                  <a:gd name="connsiteY1" fmla="*/ 0 h 5112"/>
                  <a:gd name="connsiteX2" fmla="*/ 4856 w 4856"/>
                  <a:gd name="connsiteY2" fmla="*/ 5112 h 5112"/>
                  <a:gd name="connsiteX3" fmla="*/ 0 w 4856"/>
                  <a:gd name="connsiteY3" fmla="*/ 5112 h 5112"/>
                </a:gdLst>
                <a:ahLst/>
                <a:cxnLst>
                  <a:cxn ang="0">
                    <a:pos x="connsiteX0" y="connsiteY0"/>
                  </a:cxn>
                  <a:cxn ang="0">
                    <a:pos x="connsiteX1" y="connsiteY1"/>
                  </a:cxn>
                  <a:cxn ang="0">
                    <a:pos x="connsiteX2" y="connsiteY2"/>
                  </a:cxn>
                  <a:cxn ang="0">
                    <a:pos x="connsiteX3" y="connsiteY3"/>
                  </a:cxn>
                </a:cxnLst>
                <a:rect l="l" t="t" r="r" b="b"/>
                <a:pathLst>
                  <a:path w="4856" h="5112">
                    <a:moveTo>
                      <a:pt x="0" y="0"/>
                    </a:moveTo>
                    <a:lnTo>
                      <a:pt x="4856" y="0"/>
                    </a:lnTo>
                    <a:lnTo>
                      <a:pt x="4856" y="5112"/>
                    </a:lnTo>
                    <a:lnTo>
                      <a:pt x="0" y="5112"/>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2" name="Freeform: Shape 161">
                <a:extLst>
                  <a:ext uri="{FF2B5EF4-FFF2-40B4-BE49-F238E27FC236}">
                    <a16:creationId xmlns:a16="http://schemas.microsoft.com/office/drawing/2014/main" id="{ACBFEDF3-7665-9BCD-578D-499CEDAB1DF2}"/>
                  </a:ext>
                </a:extLst>
              </p:cNvPr>
              <p:cNvSpPr/>
              <p:nvPr/>
            </p:nvSpPr>
            <p:spPr>
              <a:xfrm rot="10800000">
                <a:off x="2809178" y="4264620"/>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3" name="Freeform: Shape 162">
                <a:extLst>
                  <a:ext uri="{FF2B5EF4-FFF2-40B4-BE49-F238E27FC236}">
                    <a16:creationId xmlns:a16="http://schemas.microsoft.com/office/drawing/2014/main" id="{95BC814D-218D-69EC-6B02-BC72C17D3A48}"/>
                  </a:ext>
                </a:extLst>
              </p:cNvPr>
              <p:cNvSpPr/>
              <p:nvPr/>
            </p:nvSpPr>
            <p:spPr>
              <a:xfrm rot="10800000">
                <a:off x="2799465" y="4264620"/>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4" name="Freeform: Shape 163">
                <a:extLst>
                  <a:ext uri="{FF2B5EF4-FFF2-40B4-BE49-F238E27FC236}">
                    <a16:creationId xmlns:a16="http://schemas.microsoft.com/office/drawing/2014/main" id="{7DD2B059-714B-136D-42CE-A26DE85376D7}"/>
                  </a:ext>
                </a:extLst>
              </p:cNvPr>
              <p:cNvSpPr/>
              <p:nvPr/>
            </p:nvSpPr>
            <p:spPr>
              <a:xfrm rot="10800000">
                <a:off x="2785534" y="426474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5" name="Freeform: Shape 164">
                <a:extLst>
                  <a:ext uri="{FF2B5EF4-FFF2-40B4-BE49-F238E27FC236}">
                    <a16:creationId xmlns:a16="http://schemas.microsoft.com/office/drawing/2014/main" id="{44128A55-826A-8C37-52C8-382205FD6F31}"/>
                  </a:ext>
                </a:extLst>
              </p:cNvPr>
              <p:cNvSpPr/>
              <p:nvPr/>
            </p:nvSpPr>
            <p:spPr>
              <a:xfrm rot="10800000">
                <a:off x="2790007"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6" name="Freeform: Shape 165">
                <a:extLst>
                  <a:ext uri="{FF2B5EF4-FFF2-40B4-BE49-F238E27FC236}">
                    <a16:creationId xmlns:a16="http://schemas.microsoft.com/office/drawing/2014/main" id="{2C7F7A53-BE38-A28E-CD40-5DA8ED2BC88D}"/>
                  </a:ext>
                </a:extLst>
              </p:cNvPr>
              <p:cNvSpPr/>
              <p:nvPr/>
            </p:nvSpPr>
            <p:spPr>
              <a:xfrm rot="10800000">
                <a:off x="2780550" y="4279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7" name="Freeform: Shape 166">
                <a:extLst>
                  <a:ext uri="{FF2B5EF4-FFF2-40B4-BE49-F238E27FC236}">
                    <a16:creationId xmlns:a16="http://schemas.microsoft.com/office/drawing/2014/main" id="{F7839DF0-C6FE-F4A7-82CC-EC62E484D11F}"/>
                  </a:ext>
                </a:extLst>
              </p:cNvPr>
              <p:cNvSpPr/>
              <p:nvPr/>
            </p:nvSpPr>
            <p:spPr>
              <a:xfrm rot="10800000">
                <a:off x="2780550"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8" name="Freeform: Shape 167">
                <a:extLst>
                  <a:ext uri="{FF2B5EF4-FFF2-40B4-BE49-F238E27FC236}">
                    <a16:creationId xmlns:a16="http://schemas.microsoft.com/office/drawing/2014/main" id="{4923D1B0-34DA-E67C-63D2-C8F90B7E604C}"/>
                  </a:ext>
                </a:extLst>
              </p:cNvPr>
              <p:cNvSpPr/>
              <p:nvPr/>
            </p:nvSpPr>
            <p:spPr>
              <a:xfrm rot="10800000">
                <a:off x="2790135"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69" name="Freeform: Shape 168">
                <a:extLst>
                  <a:ext uri="{FF2B5EF4-FFF2-40B4-BE49-F238E27FC236}">
                    <a16:creationId xmlns:a16="http://schemas.microsoft.com/office/drawing/2014/main" id="{9BA71746-484D-CF61-A4ED-2BDDA41BAE99}"/>
                  </a:ext>
                </a:extLst>
              </p:cNvPr>
              <p:cNvSpPr/>
              <p:nvPr/>
            </p:nvSpPr>
            <p:spPr>
              <a:xfrm rot="10800000">
                <a:off x="2780550"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0" name="Freeform: Shape 169">
                <a:extLst>
                  <a:ext uri="{FF2B5EF4-FFF2-40B4-BE49-F238E27FC236}">
                    <a16:creationId xmlns:a16="http://schemas.microsoft.com/office/drawing/2014/main" id="{D00032E6-6AAC-1229-AB81-AF2235189E45}"/>
                  </a:ext>
                </a:extLst>
              </p:cNvPr>
              <p:cNvSpPr/>
              <p:nvPr/>
            </p:nvSpPr>
            <p:spPr>
              <a:xfrm rot="10800000">
                <a:off x="2780167"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1" name="Freeform: Shape 170">
                <a:extLst>
                  <a:ext uri="{FF2B5EF4-FFF2-40B4-BE49-F238E27FC236}">
                    <a16:creationId xmlns:a16="http://schemas.microsoft.com/office/drawing/2014/main" id="{8670D39B-8C71-A8A5-0F58-F1DA60F8F491}"/>
                  </a:ext>
                </a:extLst>
              </p:cNvPr>
              <p:cNvSpPr/>
              <p:nvPr/>
            </p:nvSpPr>
            <p:spPr>
              <a:xfrm rot="10800000">
                <a:off x="2790135"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2" name="Freeform: Shape 171">
                <a:extLst>
                  <a:ext uri="{FF2B5EF4-FFF2-40B4-BE49-F238E27FC236}">
                    <a16:creationId xmlns:a16="http://schemas.microsoft.com/office/drawing/2014/main" id="{163C7AF6-2F7D-687A-839F-14F7795431C6}"/>
                  </a:ext>
                </a:extLst>
              </p:cNvPr>
              <p:cNvSpPr/>
              <p:nvPr/>
            </p:nvSpPr>
            <p:spPr>
              <a:xfrm rot="10800000">
                <a:off x="2804449"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3" name="Freeform: Shape 172">
                <a:extLst>
                  <a:ext uri="{FF2B5EF4-FFF2-40B4-BE49-F238E27FC236}">
                    <a16:creationId xmlns:a16="http://schemas.microsoft.com/office/drawing/2014/main" id="{9A2EDB8C-E75F-C603-68EF-740D3E22F4A6}"/>
                  </a:ext>
                </a:extLst>
              </p:cNvPr>
              <p:cNvSpPr/>
              <p:nvPr/>
            </p:nvSpPr>
            <p:spPr>
              <a:xfrm rot="10800000">
                <a:off x="2814034"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4" name="Freeform: Shape 173">
                <a:extLst>
                  <a:ext uri="{FF2B5EF4-FFF2-40B4-BE49-F238E27FC236}">
                    <a16:creationId xmlns:a16="http://schemas.microsoft.com/office/drawing/2014/main" id="{5E34A6D5-9A2D-28D4-135D-1A65B2F9F66C}"/>
                  </a:ext>
                </a:extLst>
              </p:cNvPr>
              <p:cNvSpPr/>
              <p:nvPr/>
            </p:nvSpPr>
            <p:spPr>
              <a:xfrm rot="10800000">
                <a:off x="2823747"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5" name="Freeform: Shape 174">
                <a:extLst>
                  <a:ext uri="{FF2B5EF4-FFF2-40B4-BE49-F238E27FC236}">
                    <a16:creationId xmlns:a16="http://schemas.microsoft.com/office/drawing/2014/main" id="{47D38F09-F0AF-54C0-E506-B750D83EB171}"/>
                  </a:ext>
                </a:extLst>
              </p:cNvPr>
              <p:cNvSpPr/>
              <p:nvPr/>
            </p:nvSpPr>
            <p:spPr>
              <a:xfrm rot="10800000">
                <a:off x="2833332"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6" name="Freeform: Shape 175">
                <a:extLst>
                  <a:ext uri="{FF2B5EF4-FFF2-40B4-BE49-F238E27FC236}">
                    <a16:creationId xmlns:a16="http://schemas.microsoft.com/office/drawing/2014/main" id="{0BD94CAE-2189-33F7-5FEC-9455DB8DE4F2}"/>
                  </a:ext>
                </a:extLst>
              </p:cNvPr>
              <p:cNvSpPr/>
              <p:nvPr/>
            </p:nvSpPr>
            <p:spPr>
              <a:xfrm rot="10800000">
                <a:off x="2847518"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7" name="Freeform: Shape 176">
                <a:extLst>
                  <a:ext uri="{FF2B5EF4-FFF2-40B4-BE49-F238E27FC236}">
                    <a16:creationId xmlns:a16="http://schemas.microsoft.com/office/drawing/2014/main" id="{BDB492C2-6364-A8F2-FFA9-B2109C77344F}"/>
                  </a:ext>
                </a:extLst>
              </p:cNvPr>
              <p:cNvSpPr/>
              <p:nvPr/>
            </p:nvSpPr>
            <p:spPr>
              <a:xfrm rot="10800000">
                <a:off x="2857231"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8" name="Freeform: Shape 177">
                <a:extLst>
                  <a:ext uri="{FF2B5EF4-FFF2-40B4-BE49-F238E27FC236}">
                    <a16:creationId xmlns:a16="http://schemas.microsoft.com/office/drawing/2014/main" id="{0CA6D7C7-7418-96EA-2AB8-59121E150BF7}"/>
                  </a:ext>
                </a:extLst>
              </p:cNvPr>
              <p:cNvSpPr/>
              <p:nvPr/>
            </p:nvSpPr>
            <p:spPr>
              <a:xfrm rot="10800000">
                <a:off x="2871800"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79" name="Freeform: Shape 178">
                <a:extLst>
                  <a:ext uri="{FF2B5EF4-FFF2-40B4-BE49-F238E27FC236}">
                    <a16:creationId xmlns:a16="http://schemas.microsoft.com/office/drawing/2014/main" id="{84ACE006-FE9E-0E98-841E-FF8A707822DC}"/>
                  </a:ext>
                </a:extLst>
              </p:cNvPr>
              <p:cNvSpPr/>
              <p:nvPr/>
            </p:nvSpPr>
            <p:spPr>
              <a:xfrm rot="10800000">
                <a:off x="2881385"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0" name="Freeform: Shape 179">
                <a:extLst>
                  <a:ext uri="{FF2B5EF4-FFF2-40B4-BE49-F238E27FC236}">
                    <a16:creationId xmlns:a16="http://schemas.microsoft.com/office/drawing/2014/main" id="{1FFFFAB3-568C-0447-7BDC-DE3050132464}"/>
                  </a:ext>
                </a:extLst>
              </p:cNvPr>
              <p:cNvSpPr/>
              <p:nvPr/>
            </p:nvSpPr>
            <p:spPr>
              <a:xfrm rot="10800000">
                <a:off x="2895571"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1" name="Freeform: Shape 180">
                <a:extLst>
                  <a:ext uri="{FF2B5EF4-FFF2-40B4-BE49-F238E27FC236}">
                    <a16:creationId xmlns:a16="http://schemas.microsoft.com/office/drawing/2014/main" id="{8CFD2C25-6C93-F566-810F-0CC66A596C00}"/>
                  </a:ext>
                </a:extLst>
              </p:cNvPr>
              <p:cNvSpPr/>
              <p:nvPr/>
            </p:nvSpPr>
            <p:spPr>
              <a:xfrm rot="10800000">
                <a:off x="2910269"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2" name="Freeform: Shape 181">
                <a:extLst>
                  <a:ext uri="{FF2B5EF4-FFF2-40B4-BE49-F238E27FC236}">
                    <a16:creationId xmlns:a16="http://schemas.microsoft.com/office/drawing/2014/main" id="{197AF6DF-8A72-7C88-32F5-29F5E9E9B114}"/>
                  </a:ext>
                </a:extLst>
              </p:cNvPr>
              <p:cNvSpPr/>
              <p:nvPr/>
            </p:nvSpPr>
            <p:spPr>
              <a:xfrm rot="10800000">
                <a:off x="2919726" y="429823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3" name="Freeform: Shape 182">
                <a:extLst>
                  <a:ext uri="{FF2B5EF4-FFF2-40B4-BE49-F238E27FC236}">
                    <a16:creationId xmlns:a16="http://schemas.microsoft.com/office/drawing/2014/main" id="{8BFEA192-EB90-8982-17E7-D9E3093F66BB}"/>
                  </a:ext>
                </a:extLst>
              </p:cNvPr>
              <p:cNvSpPr/>
              <p:nvPr/>
            </p:nvSpPr>
            <p:spPr>
              <a:xfrm rot="10800000">
                <a:off x="2785279"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4" name="Freeform: Shape 183">
                <a:extLst>
                  <a:ext uri="{FF2B5EF4-FFF2-40B4-BE49-F238E27FC236}">
                    <a16:creationId xmlns:a16="http://schemas.microsoft.com/office/drawing/2014/main" id="{9486E91D-9B03-98D3-4915-797F9FCC383A}"/>
                  </a:ext>
                </a:extLst>
              </p:cNvPr>
              <p:cNvSpPr/>
              <p:nvPr/>
            </p:nvSpPr>
            <p:spPr>
              <a:xfrm rot="10800000">
                <a:off x="2799465" y="433733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5" name="Freeform: Shape 184">
                <a:extLst>
                  <a:ext uri="{FF2B5EF4-FFF2-40B4-BE49-F238E27FC236}">
                    <a16:creationId xmlns:a16="http://schemas.microsoft.com/office/drawing/2014/main" id="{3633A008-0F54-C3B0-EF4C-4F40549E2128}"/>
                  </a:ext>
                </a:extLst>
              </p:cNvPr>
              <p:cNvSpPr/>
              <p:nvPr/>
            </p:nvSpPr>
            <p:spPr>
              <a:xfrm rot="10800000">
                <a:off x="2809305"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6" name="Freeform: Shape 185">
                <a:extLst>
                  <a:ext uri="{FF2B5EF4-FFF2-40B4-BE49-F238E27FC236}">
                    <a16:creationId xmlns:a16="http://schemas.microsoft.com/office/drawing/2014/main" id="{1C0B1E6C-B41B-E990-1D9B-314CCA4EBFAA}"/>
                  </a:ext>
                </a:extLst>
              </p:cNvPr>
              <p:cNvSpPr/>
              <p:nvPr/>
            </p:nvSpPr>
            <p:spPr>
              <a:xfrm rot="10800000">
                <a:off x="2818890"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7" name="Freeform: Shape 186">
                <a:extLst>
                  <a:ext uri="{FF2B5EF4-FFF2-40B4-BE49-F238E27FC236}">
                    <a16:creationId xmlns:a16="http://schemas.microsoft.com/office/drawing/2014/main" id="{E59ACB88-8A76-EB06-F037-02E84824DABE}"/>
                  </a:ext>
                </a:extLst>
              </p:cNvPr>
              <p:cNvSpPr/>
              <p:nvPr/>
            </p:nvSpPr>
            <p:spPr>
              <a:xfrm rot="10800000">
                <a:off x="2833076"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8" name="Freeform: Shape 187">
                <a:extLst>
                  <a:ext uri="{FF2B5EF4-FFF2-40B4-BE49-F238E27FC236}">
                    <a16:creationId xmlns:a16="http://schemas.microsoft.com/office/drawing/2014/main" id="{6D71269C-126B-8D34-68E8-47D8D6D37ADC}"/>
                  </a:ext>
                </a:extLst>
              </p:cNvPr>
              <p:cNvSpPr/>
              <p:nvPr/>
            </p:nvSpPr>
            <p:spPr>
              <a:xfrm rot="10800000">
                <a:off x="2842789"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89" name="Freeform: Shape 188">
                <a:extLst>
                  <a:ext uri="{FF2B5EF4-FFF2-40B4-BE49-F238E27FC236}">
                    <a16:creationId xmlns:a16="http://schemas.microsoft.com/office/drawing/2014/main" id="{9B5B16D2-7FE4-5FE7-7729-C3E893F1C96C}"/>
                  </a:ext>
                </a:extLst>
              </p:cNvPr>
              <p:cNvSpPr/>
              <p:nvPr/>
            </p:nvSpPr>
            <p:spPr>
              <a:xfrm rot="10800000">
                <a:off x="2852247"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0" name="Freeform: Shape 189">
                <a:extLst>
                  <a:ext uri="{FF2B5EF4-FFF2-40B4-BE49-F238E27FC236}">
                    <a16:creationId xmlns:a16="http://schemas.microsoft.com/office/drawing/2014/main" id="{4BD934A8-F7D6-A289-5A0D-11CB183C32BF}"/>
                  </a:ext>
                </a:extLst>
              </p:cNvPr>
              <p:cNvSpPr/>
              <p:nvPr/>
            </p:nvSpPr>
            <p:spPr>
              <a:xfrm rot="10800000">
                <a:off x="2847646"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1" name="Freeform: Shape 190">
                <a:extLst>
                  <a:ext uri="{FF2B5EF4-FFF2-40B4-BE49-F238E27FC236}">
                    <a16:creationId xmlns:a16="http://schemas.microsoft.com/office/drawing/2014/main" id="{BA83E170-74FA-1D4F-F037-302B928EDA73}"/>
                  </a:ext>
                </a:extLst>
              </p:cNvPr>
              <p:cNvSpPr/>
              <p:nvPr/>
            </p:nvSpPr>
            <p:spPr>
              <a:xfrm rot="10800000">
                <a:off x="2866560"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2" name="Freeform: Shape 191">
                <a:extLst>
                  <a:ext uri="{FF2B5EF4-FFF2-40B4-BE49-F238E27FC236}">
                    <a16:creationId xmlns:a16="http://schemas.microsoft.com/office/drawing/2014/main" id="{88A7AC14-994D-7930-03B9-41F565FDBAC7}"/>
                  </a:ext>
                </a:extLst>
              </p:cNvPr>
              <p:cNvSpPr/>
              <p:nvPr/>
            </p:nvSpPr>
            <p:spPr>
              <a:xfrm rot="10800000">
                <a:off x="2881258"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3" name="Freeform: Shape 192">
                <a:extLst>
                  <a:ext uri="{FF2B5EF4-FFF2-40B4-BE49-F238E27FC236}">
                    <a16:creationId xmlns:a16="http://schemas.microsoft.com/office/drawing/2014/main" id="{862EEEEF-C882-91C4-1CE0-274AC542068E}"/>
                  </a:ext>
                </a:extLst>
              </p:cNvPr>
              <p:cNvSpPr/>
              <p:nvPr/>
            </p:nvSpPr>
            <p:spPr>
              <a:xfrm rot="10800000">
                <a:off x="2890715"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4" name="Freeform: Shape 193">
                <a:extLst>
                  <a:ext uri="{FF2B5EF4-FFF2-40B4-BE49-F238E27FC236}">
                    <a16:creationId xmlns:a16="http://schemas.microsoft.com/office/drawing/2014/main" id="{48BB4D89-E526-A32E-0CC2-B9587D7EF1DA}"/>
                  </a:ext>
                </a:extLst>
              </p:cNvPr>
              <p:cNvSpPr/>
              <p:nvPr/>
            </p:nvSpPr>
            <p:spPr>
              <a:xfrm rot="10800000">
                <a:off x="2905029"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5" name="Freeform: Shape 194">
                <a:extLst>
                  <a:ext uri="{FF2B5EF4-FFF2-40B4-BE49-F238E27FC236}">
                    <a16:creationId xmlns:a16="http://schemas.microsoft.com/office/drawing/2014/main" id="{B9CCC15E-6F72-CE80-6F27-56FE040E66DF}"/>
                  </a:ext>
                </a:extLst>
              </p:cNvPr>
              <p:cNvSpPr/>
              <p:nvPr/>
            </p:nvSpPr>
            <p:spPr>
              <a:xfrm rot="10800000">
                <a:off x="2915125"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6" name="Freeform: Shape 195">
                <a:extLst>
                  <a:ext uri="{FF2B5EF4-FFF2-40B4-BE49-F238E27FC236}">
                    <a16:creationId xmlns:a16="http://schemas.microsoft.com/office/drawing/2014/main" id="{27AA7247-6D09-6E13-FD03-76BD62DE3204}"/>
                  </a:ext>
                </a:extLst>
              </p:cNvPr>
              <p:cNvSpPr/>
              <p:nvPr/>
            </p:nvSpPr>
            <p:spPr>
              <a:xfrm rot="10800000">
                <a:off x="2924455" y="433618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7" name="Freeform: Shape 196">
                <a:extLst>
                  <a:ext uri="{FF2B5EF4-FFF2-40B4-BE49-F238E27FC236}">
                    <a16:creationId xmlns:a16="http://schemas.microsoft.com/office/drawing/2014/main" id="{1798B7B2-6199-8E4D-D5F2-8DA77A43DC0E}"/>
                  </a:ext>
                </a:extLst>
              </p:cNvPr>
              <p:cNvSpPr/>
              <p:nvPr/>
            </p:nvSpPr>
            <p:spPr>
              <a:xfrm rot="10800000">
                <a:off x="2780167"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8" name="Freeform: Shape 197">
                <a:extLst>
                  <a:ext uri="{FF2B5EF4-FFF2-40B4-BE49-F238E27FC236}">
                    <a16:creationId xmlns:a16="http://schemas.microsoft.com/office/drawing/2014/main" id="{EBC4BDF2-41B0-DC5D-1421-653F5EC4546F}"/>
                  </a:ext>
                </a:extLst>
              </p:cNvPr>
              <p:cNvSpPr/>
              <p:nvPr/>
            </p:nvSpPr>
            <p:spPr>
              <a:xfrm rot="10800000">
                <a:off x="2794608"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99" name="Freeform: Shape 198">
                <a:extLst>
                  <a:ext uri="{FF2B5EF4-FFF2-40B4-BE49-F238E27FC236}">
                    <a16:creationId xmlns:a16="http://schemas.microsoft.com/office/drawing/2014/main" id="{0ACD2532-559D-725E-4F9D-6ACA4F2C90EC}"/>
                  </a:ext>
                </a:extLst>
              </p:cNvPr>
              <p:cNvSpPr/>
              <p:nvPr/>
            </p:nvSpPr>
            <p:spPr>
              <a:xfrm rot="10800000">
                <a:off x="2790007" y="4355487"/>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0" name="Freeform: Shape 199">
                <a:extLst>
                  <a:ext uri="{FF2B5EF4-FFF2-40B4-BE49-F238E27FC236}">
                    <a16:creationId xmlns:a16="http://schemas.microsoft.com/office/drawing/2014/main" id="{50E9445C-E07B-B4A0-5749-4AC5BA0681DA}"/>
                  </a:ext>
                </a:extLst>
              </p:cNvPr>
              <p:cNvSpPr/>
              <p:nvPr/>
            </p:nvSpPr>
            <p:spPr>
              <a:xfrm rot="10800000">
                <a:off x="2804577"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1" name="Freeform: Shape 200">
                <a:extLst>
                  <a:ext uri="{FF2B5EF4-FFF2-40B4-BE49-F238E27FC236}">
                    <a16:creationId xmlns:a16="http://schemas.microsoft.com/office/drawing/2014/main" id="{FD7B999E-C6C6-1777-D86D-E0D971CA1AFD}"/>
                  </a:ext>
                </a:extLst>
              </p:cNvPr>
              <p:cNvSpPr/>
              <p:nvPr/>
            </p:nvSpPr>
            <p:spPr>
              <a:xfrm rot="10800000">
                <a:off x="2813906"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2" name="Freeform: Shape 201">
                <a:extLst>
                  <a:ext uri="{FF2B5EF4-FFF2-40B4-BE49-F238E27FC236}">
                    <a16:creationId xmlns:a16="http://schemas.microsoft.com/office/drawing/2014/main" id="{8E8E08EE-9789-F280-A4A3-AF59E7C889F7}"/>
                  </a:ext>
                </a:extLst>
              </p:cNvPr>
              <p:cNvSpPr/>
              <p:nvPr/>
            </p:nvSpPr>
            <p:spPr>
              <a:xfrm rot="10800000">
                <a:off x="2823747"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3" name="Freeform: Shape 202">
                <a:extLst>
                  <a:ext uri="{FF2B5EF4-FFF2-40B4-BE49-F238E27FC236}">
                    <a16:creationId xmlns:a16="http://schemas.microsoft.com/office/drawing/2014/main" id="{484547C2-E4A7-C0C0-5EEA-2244F8C63C14}"/>
                  </a:ext>
                </a:extLst>
              </p:cNvPr>
              <p:cNvSpPr/>
              <p:nvPr/>
            </p:nvSpPr>
            <p:spPr>
              <a:xfrm rot="10800000">
                <a:off x="2838189"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4" name="Freeform: Shape 203">
                <a:extLst>
                  <a:ext uri="{FF2B5EF4-FFF2-40B4-BE49-F238E27FC236}">
                    <a16:creationId xmlns:a16="http://schemas.microsoft.com/office/drawing/2014/main" id="{68B2F72B-E96B-C422-CD1F-4B61EF0018F3}"/>
                  </a:ext>
                </a:extLst>
              </p:cNvPr>
              <p:cNvSpPr/>
              <p:nvPr/>
            </p:nvSpPr>
            <p:spPr>
              <a:xfrm rot="10800000">
                <a:off x="2861576"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5" name="Freeform: Shape 204">
                <a:extLst>
                  <a:ext uri="{FF2B5EF4-FFF2-40B4-BE49-F238E27FC236}">
                    <a16:creationId xmlns:a16="http://schemas.microsoft.com/office/drawing/2014/main" id="{12369F51-2230-05DD-E6BB-6E48C54684A1}"/>
                  </a:ext>
                </a:extLst>
              </p:cNvPr>
              <p:cNvSpPr/>
              <p:nvPr/>
            </p:nvSpPr>
            <p:spPr>
              <a:xfrm rot="10800000">
                <a:off x="2871161" y="4345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6" name="Freeform: Shape 205">
                <a:extLst>
                  <a:ext uri="{FF2B5EF4-FFF2-40B4-BE49-F238E27FC236}">
                    <a16:creationId xmlns:a16="http://schemas.microsoft.com/office/drawing/2014/main" id="{E5A79EB2-1C47-6A48-737E-5B0EA2875D17}"/>
                  </a:ext>
                </a:extLst>
              </p:cNvPr>
              <p:cNvSpPr/>
              <p:nvPr/>
            </p:nvSpPr>
            <p:spPr>
              <a:xfrm rot="10800000">
                <a:off x="2885986" y="435050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7" name="Freeform: Shape 206">
                <a:extLst>
                  <a:ext uri="{FF2B5EF4-FFF2-40B4-BE49-F238E27FC236}">
                    <a16:creationId xmlns:a16="http://schemas.microsoft.com/office/drawing/2014/main" id="{4B63589A-B205-7599-5577-EAA580A1B779}"/>
                  </a:ext>
                </a:extLst>
              </p:cNvPr>
              <p:cNvSpPr/>
              <p:nvPr/>
            </p:nvSpPr>
            <p:spPr>
              <a:xfrm rot="10800000">
                <a:off x="2895444" y="435050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8" name="Freeform: Shape 207">
                <a:extLst>
                  <a:ext uri="{FF2B5EF4-FFF2-40B4-BE49-F238E27FC236}">
                    <a16:creationId xmlns:a16="http://schemas.microsoft.com/office/drawing/2014/main" id="{7E3CBB34-2C29-255B-69A4-5F5F4C29199D}"/>
                  </a:ext>
                </a:extLst>
              </p:cNvPr>
              <p:cNvSpPr/>
              <p:nvPr/>
            </p:nvSpPr>
            <p:spPr>
              <a:xfrm rot="10800000">
                <a:off x="2909630" y="435050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09" name="Freeform: Shape 208">
                <a:extLst>
                  <a:ext uri="{FF2B5EF4-FFF2-40B4-BE49-F238E27FC236}">
                    <a16:creationId xmlns:a16="http://schemas.microsoft.com/office/drawing/2014/main" id="{CD632BE9-B525-FF53-06EF-838FEC034E83}"/>
                  </a:ext>
                </a:extLst>
              </p:cNvPr>
              <p:cNvSpPr/>
              <p:nvPr/>
            </p:nvSpPr>
            <p:spPr>
              <a:xfrm rot="10800000">
                <a:off x="2924455" y="4350502"/>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0" name="Freeform: Shape 209">
                <a:extLst>
                  <a:ext uri="{FF2B5EF4-FFF2-40B4-BE49-F238E27FC236}">
                    <a16:creationId xmlns:a16="http://schemas.microsoft.com/office/drawing/2014/main" id="{670197BE-0137-B8FD-1780-BBB9EC106280}"/>
                  </a:ext>
                </a:extLst>
              </p:cNvPr>
              <p:cNvSpPr/>
              <p:nvPr/>
            </p:nvSpPr>
            <p:spPr>
              <a:xfrm rot="10800000">
                <a:off x="2890715"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1" name="Freeform: Shape 210">
                <a:extLst>
                  <a:ext uri="{FF2B5EF4-FFF2-40B4-BE49-F238E27FC236}">
                    <a16:creationId xmlns:a16="http://schemas.microsoft.com/office/drawing/2014/main" id="{71E05107-8451-AD30-5C89-8D278B02B0FB}"/>
                  </a:ext>
                </a:extLst>
              </p:cNvPr>
              <p:cNvSpPr/>
              <p:nvPr/>
            </p:nvSpPr>
            <p:spPr>
              <a:xfrm rot="10800000">
                <a:off x="2876146"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2" name="Freeform: Shape 211">
                <a:extLst>
                  <a:ext uri="{FF2B5EF4-FFF2-40B4-BE49-F238E27FC236}">
                    <a16:creationId xmlns:a16="http://schemas.microsoft.com/office/drawing/2014/main" id="{E039D112-8C14-6400-D4A7-4AF527B3ECBB}"/>
                  </a:ext>
                </a:extLst>
              </p:cNvPr>
              <p:cNvSpPr/>
              <p:nvPr/>
            </p:nvSpPr>
            <p:spPr>
              <a:xfrm rot="10800000">
                <a:off x="2866560"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3" name="Freeform: Shape 212">
                <a:extLst>
                  <a:ext uri="{FF2B5EF4-FFF2-40B4-BE49-F238E27FC236}">
                    <a16:creationId xmlns:a16="http://schemas.microsoft.com/office/drawing/2014/main" id="{41EC50D1-9BF8-8EFB-6AAF-95AB5C8A77FF}"/>
                  </a:ext>
                </a:extLst>
              </p:cNvPr>
              <p:cNvSpPr/>
              <p:nvPr/>
            </p:nvSpPr>
            <p:spPr>
              <a:xfrm rot="10800000">
                <a:off x="2833076"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4" name="Freeform: Shape 213">
                <a:extLst>
                  <a:ext uri="{FF2B5EF4-FFF2-40B4-BE49-F238E27FC236}">
                    <a16:creationId xmlns:a16="http://schemas.microsoft.com/office/drawing/2014/main" id="{F964108C-5CEB-71EB-6715-98749F2F92A9}"/>
                  </a:ext>
                </a:extLst>
              </p:cNvPr>
              <p:cNvSpPr/>
              <p:nvPr/>
            </p:nvSpPr>
            <p:spPr>
              <a:xfrm rot="10800000">
                <a:off x="2823747"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5" name="Freeform: Shape 214">
                <a:extLst>
                  <a:ext uri="{FF2B5EF4-FFF2-40B4-BE49-F238E27FC236}">
                    <a16:creationId xmlns:a16="http://schemas.microsoft.com/office/drawing/2014/main" id="{24EBB511-E5DD-C2D4-8314-3574759B139A}"/>
                  </a:ext>
                </a:extLst>
              </p:cNvPr>
              <p:cNvSpPr/>
              <p:nvPr/>
            </p:nvSpPr>
            <p:spPr>
              <a:xfrm rot="10800000">
                <a:off x="2808155"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6" name="Freeform: Shape 215">
                <a:extLst>
                  <a:ext uri="{FF2B5EF4-FFF2-40B4-BE49-F238E27FC236}">
                    <a16:creationId xmlns:a16="http://schemas.microsoft.com/office/drawing/2014/main" id="{B7FBBBA0-0D24-A733-CF3C-ECE463053D8B}"/>
                  </a:ext>
                </a:extLst>
              </p:cNvPr>
              <p:cNvSpPr/>
              <p:nvPr/>
            </p:nvSpPr>
            <p:spPr>
              <a:xfrm rot="10800000">
                <a:off x="2799720"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7" name="Freeform: Shape 216">
                <a:extLst>
                  <a:ext uri="{FF2B5EF4-FFF2-40B4-BE49-F238E27FC236}">
                    <a16:creationId xmlns:a16="http://schemas.microsoft.com/office/drawing/2014/main" id="{5FE8C3A2-DBCD-E71C-70C2-8FF240F0EB1D}"/>
                  </a:ext>
                </a:extLst>
              </p:cNvPr>
              <p:cNvSpPr/>
              <p:nvPr/>
            </p:nvSpPr>
            <p:spPr>
              <a:xfrm rot="10800000">
                <a:off x="2900300"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8" name="Freeform: Shape 217">
                <a:extLst>
                  <a:ext uri="{FF2B5EF4-FFF2-40B4-BE49-F238E27FC236}">
                    <a16:creationId xmlns:a16="http://schemas.microsoft.com/office/drawing/2014/main" id="{ECB9818D-E93E-D87B-ACB8-CB3D8ABFB3B4}"/>
                  </a:ext>
                </a:extLst>
              </p:cNvPr>
              <p:cNvSpPr/>
              <p:nvPr/>
            </p:nvSpPr>
            <p:spPr>
              <a:xfrm rot="10800000">
                <a:off x="2904645"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19" name="Freeform: Shape 218">
                <a:extLst>
                  <a:ext uri="{FF2B5EF4-FFF2-40B4-BE49-F238E27FC236}">
                    <a16:creationId xmlns:a16="http://schemas.microsoft.com/office/drawing/2014/main" id="{F14A518C-BC03-BA1C-7B73-B4BA24F4D929}"/>
                  </a:ext>
                </a:extLst>
              </p:cNvPr>
              <p:cNvSpPr/>
              <p:nvPr/>
            </p:nvSpPr>
            <p:spPr>
              <a:xfrm rot="10800000">
                <a:off x="2914997" y="4360599"/>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0" name="Freeform: Shape 219">
                <a:extLst>
                  <a:ext uri="{FF2B5EF4-FFF2-40B4-BE49-F238E27FC236}">
                    <a16:creationId xmlns:a16="http://schemas.microsoft.com/office/drawing/2014/main" id="{229EADD0-8D9E-86CE-73A9-787E7061882E}"/>
                  </a:ext>
                </a:extLst>
              </p:cNvPr>
              <p:cNvSpPr/>
              <p:nvPr/>
            </p:nvSpPr>
            <p:spPr>
              <a:xfrm rot="10800000">
                <a:off x="2799720"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1" name="Freeform: Shape 220">
                <a:extLst>
                  <a:ext uri="{FF2B5EF4-FFF2-40B4-BE49-F238E27FC236}">
                    <a16:creationId xmlns:a16="http://schemas.microsoft.com/office/drawing/2014/main" id="{D95D5D0F-1320-78DB-DF94-66F4F3D3E1FF}"/>
                  </a:ext>
                </a:extLst>
              </p:cNvPr>
              <p:cNvSpPr/>
              <p:nvPr/>
            </p:nvSpPr>
            <p:spPr>
              <a:xfrm rot="10800000">
                <a:off x="2809305"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2" name="Freeform: Shape 221">
                <a:extLst>
                  <a:ext uri="{FF2B5EF4-FFF2-40B4-BE49-F238E27FC236}">
                    <a16:creationId xmlns:a16="http://schemas.microsoft.com/office/drawing/2014/main" id="{A5786662-B269-54C0-1856-E48CFF11F8F4}"/>
                  </a:ext>
                </a:extLst>
              </p:cNvPr>
              <p:cNvSpPr/>
              <p:nvPr/>
            </p:nvSpPr>
            <p:spPr>
              <a:xfrm rot="10800000">
                <a:off x="2823747"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3" name="Freeform: Shape 222">
                <a:extLst>
                  <a:ext uri="{FF2B5EF4-FFF2-40B4-BE49-F238E27FC236}">
                    <a16:creationId xmlns:a16="http://schemas.microsoft.com/office/drawing/2014/main" id="{F9F069E0-F3EA-3A5F-4779-2601832BB46A}"/>
                  </a:ext>
                </a:extLst>
              </p:cNvPr>
              <p:cNvSpPr/>
              <p:nvPr/>
            </p:nvSpPr>
            <p:spPr>
              <a:xfrm rot="10800000">
                <a:off x="2833332"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4" name="Freeform: Shape 223">
                <a:extLst>
                  <a:ext uri="{FF2B5EF4-FFF2-40B4-BE49-F238E27FC236}">
                    <a16:creationId xmlns:a16="http://schemas.microsoft.com/office/drawing/2014/main" id="{D1248A9C-B79E-882B-31A2-41B68E8F0C21}"/>
                  </a:ext>
                </a:extLst>
              </p:cNvPr>
              <p:cNvSpPr/>
              <p:nvPr/>
            </p:nvSpPr>
            <p:spPr>
              <a:xfrm rot="10800000">
                <a:off x="2842917"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5" name="Freeform: Shape 224">
                <a:extLst>
                  <a:ext uri="{FF2B5EF4-FFF2-40B4-BE49-F238E27FC236}">
                    <a16:creationId xmlns:a16="http://schemas.microsoft.com/office/drawing/2014/main" id="{C1C9880A-3DB9-46FA-8509-DC2A8B8D9392}"/>
                  </a:ext>
                </a:extLst>
              </p:cNvPr>
              <p:cNvSpPr/>
              <p:nvPr/>
            </p:nvSpPr>
            <p:spPr>
              <a:xfrm rot="10800000">
                <a:off x="2852630"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6" name="Freeform: Shape 225">
                <a:extLst>
                  <a:ext uri="{FF2B5EF4-FFF2-40B4-BE49-F238E27FC236}">
                    <a16:creationId xmlns:a16="http://schemas.microsoft.com/office/drawing/2014/main" id="{62653D28-DE75-57AB-DED4-57101A6D6291}"/>
                  </a:ext>
                </a:extLst>
              </p:cNvPr>
              <p:cNvSpPr/>
              <p:nvPr/>
            </p:nvSpPr>
            <p:spPr>
              <a:xfrm rot="10800000">
                <a:off x="2866688"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7" name="Freeform: Shape 226">
                <a:extLst>
                  <a:ext uri="{FF2B5EF4-FFF2-40B4-BE49-F238E27FC236}">
                    <a16:creationId xmlns:a16="http://schemas.microsoft.com/office/drawing/2014/main" id="{BBF4B65F-AC55-14DE-611E-027A76B24773}"/>
                  </a:ext>
                </a:extLst>
              </p:cNvPr>
              <p:cNvSpPr/>
              <p:nvPr/>
            </p:nvSpPr>
            <p:spPr>
              <a:xfrm rot="10800000">
                <a:off x="2876273"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8" name="Freeform: Shape 227">
                <a:extLst>
                  <a:ext uri="{FF2B5EF4-FFF2-40B4-BE49-F238E27FC236}">
                    <a16:creationId xmlns:a16="http://schemas.microsoft.com/office/drawing/2014/main" id="{706ABF4D-F677-6905-D6B7-15A6677A8433}"/>
                  </a:ext>
                </a:extLst>
              </p:cNvPr>
              <p:cNvSpPr/>
              <p:nvPr/>
            </p:nvSpPr>
            <p:spPr>
              <a:xfrm rot="10800000">
                <a:off x="2890971"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29" name="Freeform: Shape 228">
                <a:extLst>
                  <a:ext uri="{FF2B5EF4-FFF2-40B4-BE49-F238E27FC236}">
                    <a16:creationId xmlns:a16="http://schemas.microsoft.com/office/drawing/2014/main" id="{C4FEC730-2878-9FF1-CE31-FC41CA3DAFE6}"/>
                  </a:ext>
                </a:extLst>
              </p:cNvPr>
              <p:cNvSpPr/>
              <p:nvPr/>
            </p:nvSpPr>
            <p:spPr>
              <a:xfrm rot="10800000">
                <a:off x="2900556"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0" name="Freeform: Shape 229">
                <a:extLst>
                  <a:ext uri="{FF2B5EF4-FFF2-40B4-BE49-F238E27FC236}">
                    <a16:creationId xmlns:a16="http://schemas.microsoft.com/office/drawing/2014/main" id="{C1D3B55C-43D7-CD95-9726-5697E3ABA916}"/>
                  </a:ext>
                </a:extLst>
              </p:cNvPr>
              <p:cNvSpPr/>
              <p:nvPr/>
            </p:nvSpPr>
            <p:spPr>
              <a:xfrm rot="10800000">
                <a:off x="2914869" y="4312801"/>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1" name="Freeform: Shape 230">
                <a:extLst>
                  <a:ext uri="{FF2B5EF4-FFF2-40B4-BE49-F238E27FC236}">
                    <a16:creationId xmlns:a16="http://schemas.microsoft.com/office/drawing/2014/main" id="{030DD398-9C95-716C-2564-856626F3B722}"/>
                  </a:ext>
                </a:extLst>
              </p:cNvPr>
              <p:cNvSpPr/>
              <p:nvPr/>
            </p:nvSpPr>
            <p:spPr>
              <a:xfrm rot="10800000">
                <a:off x="2792436"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2" name="Freeform: Shape 231">
                <a:extLst>
                  <a:ext uri="{FF2B5EF4-FFF2-40B4-BE49-F238E27FC236}">
                    <a16:creationId xmlns:a16="http://schemas.microsoft.com/office/drawing/2014/main" id="{3D37B9CD-C271-157D-DE57-0AF0245BFD9D}"/>
                  </a:ext>
                </a:extLst>
              </p:cNvPr>
              <p:cNvSpPr/>
              <p:nvPr/>
            </p:nvSpPr>
            <p:spPr>
              <a:xfrm rot="10800000">
                <a:off x="2802148"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3" name="Freeform: Shape 232">
                <a:extLst>
                  <a:ext uri="{FF2B5EF4-FFF2-40B4-BE49-F238E27FC236}">
                    <a16:creationId xmlns:a16="http://schemas.microsoft.com/office/drawing/2014/main" id="{40D8BCA5-09F1-3CEC-6FEE-43A2AAE17890}"/>
                  </a:ext>
                </a:extLst>
              </p:cNvPr>
              <p:cNvSpPr/>
              <p:nvPr/>
            </p:nvSpPr>
            <p:spPr>
              <a:xfrm rot="10800000">
                <a:off x="2811734"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4" name="Freeform: Shape 233">
                <a:extLst>
                  <a:ext uri="{FF2B5EF4-FFF2-40B4-BE49-F238E27FC236}">
                    <a16:creationId xmlns:a16="http://schemas.microsoft.com/office/drawing/2014/main" id="{B8035241-E2C8-F1CD-3715-C82038D4E37C}"/>
                  </a:ext>
                </a:extLst>
              </p:cNvPr>
              <p:cNvSpPr/>
              <p:nvPr/>
            </p:nvSpPr>
            <p:spPr>
              <a:xfrm rot="10800000">
                <a:off x="2821191"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5" name="Freeform: Shape 234">
                <a:extLst>
                  <a:ext uri="{FF2B5EF4-FFF2-40B4-BE49-F238E27FC236}">
                    <a16:creationId xmlns:a16="http://schemas.microsoft.com/office/drawing/2014/main" id="{B2182B5B-DE04-D3DA-1DC8-84821D859DFC}"/>
                  </a:ext>
                </a:extLst>
              </p:cNvPr>
              <p:cNvSpPr/>
              <p:nvPr/>
            </p:nvSpPr>
            <p:spPr>
              <a:xfrm rot="10800000">
                <a:off x="2835505"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6" name="Freeform: Shape 235">
                <a:extLst>
                  <a:ext uri="{FF2B5EF4-FFF2-40B4-BE49-F238E27FC236}">
                    <a16:creationId xmlns:a16="http://schemas.microsoft.com/office/drawing/2014/main" id="{A808666A-9070-BD5B-ABD2-3FE2F8ED5DBB}"/>
                  </a:ext>
                </a:extLst>
              </p:cNvPr>
              <p:cNvSpPr/>
              <p:nvPr/>
            </p:nvSpPr>
            <p:spPr>
              <a:xfrm rot="10800000">
                <a:off x="2845218"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7" name="Freeform: Shape 236">
                <a:extLst>
                  <a:ext uri="{FF2B5EF4-FFF2-40B4-BE49-F238E27FC236}">
                    <a16:creationId xmlns:a16="http://schemas.microsoft.com/office/drawing/2014/main" id="{AD7AC8C7-44B9-72AF-1121-51E813A64245}"/>
                  </a:ext>
                </a:extLst>
              </p:cNvPr>
              <p:cNvSpPr/>
              <p:nvPr/>
            </p:nvSpPr>
            <p:spPr>
              <a:xfrm rot="10800000">
                <a:off x="2854803"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8" name="Freeform: Shape 237">
                <a:extLst>
                  <a:ext uri="{FF2B5EF4-FFF2-40B4-BE49-F238E27FC236}">
                    <a16:creationId xmlns:a16="http://schemas.microsoft.com/office/drawing/2014/main" id="{7F1CE78B-DF40-B114-06EC-370F0C7C4400}"/>
                  </a:ext>
                </a:extLst>
              </p:cNvPr>
              <p:cNvSpPr/>
              <p:nvPr/>
            </p:nvSpPr>
            <p:spPr>
              <a:xfrm rot="10800000">
                <a:off x="2864643"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39" name="Freeform: Shape 238">
                <a:extLst>
                  <a:ext uri="{FF2B5EF4-FFF2-40B4-BE49-F238E27FC236}">
                    <a16:creationId xmlns:a16="http://schemas.microsoft.com/office/drawing/2014/main" id="{A192E1B4-07AF-C37C-E7E1-7850ECB88E04}"/>
                  </a:ext>
                </a:extLst>
              </p:cNvPr>
              <p:cNvSpPr/>
              <p:nvPr/>
            </p:nvSpPr>
            <p:spPr>
              <a:xfrm rot="10800000">
                <a:off x="2878702"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0" name="Freeform: Shape 239">
                <a:extLst>
                  <a:ext uri="{FF2B5EF4-FFF2-40B4-BE49-F238E27FC236}">
                    <a16:creationId xmlns:a16="http://schemas.microsoft.com/office/drawing/2014/main" id="{85001B7C-5789-25BC-18DE-93079E43667D}"/>
                  </a:ext>
                </a:extLst>
              </p:cNvPr>
              <p:cNvSpPr/>
              <p:nvPr/>
            </p:nvSpPr>
            <p:spPr>
              <a:xfrm rot="10800000">
                <a:off x="2888287"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1" name="Freeform: Shape 240">
                <a:extLst>
                  <a:ext uri="{FF2B5EF4-FFF2-40B4-BE49-F238E27FC236}">
                    <a16:creationId xmlns:a16="http://schemas.microsoft.com/office/drawing/2014/main" id="{D298ED00-3F43-2E00-9265-5900A2BF7A91}"/>
                  </a:ext>
                </a:extLst>
              </p:cNvPr>
              <p:cNvSpPr/>
              <p:nvPr/>
            </p:nvSpPr>
            <p:spPr>
              <a:xfrm rot="10800000">
                <a:off x="2902856"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2" name="Freeform: Shape 241">
                <a:extLst>
                  <a:ext uri="{FF2B5EF4-FFF2-40B4-BE49-F238E27FC236}">
                    <a16:creationId xmlns:a16="http://schemas.microsoft.com/office/drawing/2014/main" id="{52A6E098-E59D-CCBE-F242-6D39CF9E7724}"/>
                  </a:ext>
                </a:extLst>
              </p:cNvPr>
              <p:cNvSpPr/>
              <p:nvPr/>
            </p:nvSpPr>
            <p:spPr>
              <a:xfrm rot="10800000">
                <a:off x="2912441"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3" name="Freeform: Shape 242">
                <a:extLst>
                  <a:ext uri="{FF2B5EF4-FFF2-40B4-BE49-F238E27FC236}">
                    <a16:creationId xmlns:a16="http://schemas.microsoft.com/office/drawing/2014/main" id="{B3072068-E24F-42D5-B5CE-C7B249AA1E40}"/>
                  </a:ext>
                </a:extLst>
              </p:cNvPr>
              <p:cNvSpPr/>
              <p:nvPr/>
            </p:nvSpPr>
            <p:spPr>
              <a:xfrm rot="10800000">
                <a:off x="2926627" y="432187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4" name="Freeform: Shape 243">
                <a:extLst>
                  <a:ext uri="{FF2B5EF4-FFF2-40B4-BE49-F238E27FC236}">
                    <a16:creationId xmlns:a16="http://schemas.microsoft.com/office/drawing/2014/main" id="{1C6C78DD-5708-3FD8-45BC-EA83A489253D}"/>
                  </a:ext>
                </a:extLst>
              </p:cNvPr>
              <p:cNvSpPr/>
              <p:nvPr/>
            </p:nvSpPr>
            <p:spPr>
              <a:xfrm rot="10800000">
                <a:off x="2785023"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5" name="Freeform: Shape 244">
                <a:extLst>
                  <a:ext uri="{FF2B5EF4-FFF2-40B4-BE49-F238E27FC236}">
                    <a16:creationId xmlns:a16="http://schemas.microsoft.com/office/drawing/2014/main" id="{C8EA917B-A38A-3CFA-A4EA-652DF3C66B1E}"/>
                  </a:ext>
                </a:extLst>
              </p:cNvPr>
              <p:cNvSpPr/>
              <p:nvPr/>
            </p:nvSpPr>
            <p:spPr>
              <a:xfrm rot="10800000">
                <a:off x="2795375"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6" name="Freeform: Shape 245">
                <a:extLst>
                  <a:ext uri="{FF2B5EF4-FFF2-40B4-BE49-F238E27FC236}">
                    <a16:creationId xmlns:a16="http://schemas.microsoft.com/office/drawing/2014/main" id="{3E6EC04D-4899-31AC-24DB-9FC9409F690E}"/>
                  </a:ext>
                </a:extLst>
              </p:cNvPr>
              <p:cNvSpPr/>
              <p:nvPr/>
            </p:nvSpPr>
            <p:spPr>
              <a:xfrm rot="10800000">
                <a:off x="2809178"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7" name="Freeform: Shape 246">
                <a:extLst>
                  <a:ext uri="{FF2B5EF4-FFF2-40B4-BE49-F238E27FC236}">
                    <a16:creationId xmlns:a16="http://schemas.microsoft.com/office/drawing/2014/main" id="{9F5A035F-0427-D972-01A0-C6B539D24E63}"/>
                  </a:ext>
                </a:extLst>
              </p:cNvPr>
              <p:cNvSpPr/>
              <p:nvPr/>
            </p:nvSpPr>
            <p:spPr>
              <a:xfrm rot="10800000">
                <a:off x="2818763"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8" name="Freeform: Shape 247">
                <a:extLst>
                  <a:ext uri="{FF2B5EF4-FFF2-40B4-BE49-F238E27FC236}">
                    <a16:creationId xmlns:a16="http://schemas.microsoft.com/office/drawing/2014/main" id="{B4EFE25C-C418-EC0D-0BD1-7BB0D59182C6}"/>
                  </a:ext>
                </a:extLst>
              </p:cNvPr>
              <p:cNvSpPr/>
              <p:nvPr/>
            </p:nvSpPr>
            <p:spPr>
              <a:xfrm rot="10800000">
                <a:off x="2828476"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49" name="Freeform: Shape 248">
                <a:extLst>
                  <a:ext uri="{FF2B5EF4-FFF2-40B4-BE49-F238E27FC236}">
                    <a16:creationId xmlns:a16="http://schemas.microsoft.com/office/drawing/2014/main" id="{F3FFF777-AED7-D9FC-A3B9-B77472207877}"/>
                  </a:ext>
                </a:extLst>
              </p:cNvPr>
              <p:cNvSpPr/>
              <p:nvPr/>
            </p:nvSpPr>
            <p:spPr>
              <a:xfrm rot="10800000">
                <a:off x="2842917"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0" name="Freeform: Shape 249">
                <a:extLst>
                  <a:ext uri="{FF2B5EF4-FFF2-40B4-BE49-F238E27FC236}">
                    <a16:creationId xmlns:a16="http://schemas.microsoft.com/office/drawing/2014/main" id="{3FA891A6-7870-8715-FF94-DCB131492F68}"/>
                  </a:ext>
                </a:extLst>
              </p:cNvPr>
              <p:cNvSpPr/>
              <p:nvPr/>
            </p:nvSpPr>
            <p:spPr>
              <a:xfrm rot="10800000">
                <a:off x="2852502" y="4288774"/>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1" name="Freeform: Shape 250">
                <a:extLst>
                  <a:ext uri="{FF2B5EF4-FFF2-40B4-BE49-F238E27FC236}">
                    <a16:creationId xmlns:a16="http://schemas.microsoft.com/office/drawing/2014/main" id="{E84ABF2B-0623-BC8B-DB41-6E59EB58C64C}"/>
                  </a:ext>
                </a:extLst>
              </p:cNvPr>
              <p:cNvSpPr/>
              <p:nvPr/>
            </p:nvSpPr>
            <p:spPr>
              <a:xfrm rot="10800000">
                <a:off x="2804193"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2" name="Freeform: Shape 251">
                <a:extLst>
                  <a:ext uri="{FF2B5EF4-FFF2-40B4-BE49-F238E27FC236}">
                    <a16:creationId xmlns:a16="http://schemas.microsoft.com/office/drawing/2014/main" id="{C076F9E9-081D-8881-D47F-01370E702970}"/>
                  </a:ext>
                </a:extLst>
              </p:cNvPr>
              <p:cNvSpPr/>
              <p:nvPr/>
            </p:nvSpPr>
            <p:spPr>
              <a:xfrm rot="10800000">
                <a:off x="2813906"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3" name="Freeform: Shape 252">
                <a:extLst>
                  <a:ext uri="{FF2B5EF4-FFF2-40B4-BE49-F238E27FC236}">
                    <a16:creationId xmlns:a16="http://schemas.microsoft.com/office/drawing/2014/main" id="{39E48D20-F3CC-A812-C0A4-88FC730A5463}"/>
                  </a:ext>
                </a:extLst>
              </p:cNvPr>
              <p:cNvSpPr/>
              <p:nvPr/>
            </p:nvSpPr>
            <p:spPr>
              <a:xfrm rot="10800000">
                <a:off x="2823747"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4" name="Freeform: Shape 253">
                <a:extLst>
                  <a:ext uri="{FF2B5EF4-FFF2-40B4-BE49-F238E27FC236}">
                    <a16:creationId xmlns:a16="http://schemas.microsoft.com/office/drawing/2014/main" id="{8ACD6D46-3CD4-64EC-C666-9AE3A43B5205}"/>
                  </a:ext>
                </a:extLst>
              </p:cNvPr>
              <p:cNvSpPr/>
              <p:nvPr/>
            </p:nvSpPr>
            <p:spPr>
              <a:xfrm rot="10800000">
                <a:off x="2833588"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5" name="Freeform: Shape 254">
                <a:extLst>
                  <a:ext uri="{FF2B5EF4-FFF2-40B4-BE49-F238E27FC236}">
                    <a16:creationId xmlns:a16="http://schemas.microsoft.com/office/drawing/2014/main" id="{6E7E5C44-C332-7DF3-E018-C1A1D8DF66EA}"/>
                  </a:ext>
                </a:extLst>
              </p:cNvPr>
              <p:cNvSpPr/>
              <p:nvPr/>
            </p:nvSpPr>
            <p:spPr>
              <a:xfrm rot="10800000">
                <a:off x="2847518"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6" name="Freeform: Shape 255">
                <a:extLst>
                  <a:ext uri="{FF2B5EF4-FFF2-40B4-BE49-F238E27FC236}">
                    <a16:creationId xmlns:a16="http://schemas.microsoft.com/office/drawing/2014/main" id="{56D37CF8-D6CE-8780-88BB-D4EEC2D5582B}"/>
                  </a:ext>
                </a:extLst>
              </p:cNvPr>
              <p:cNvSpPr/>
              <p:nvPr/>
            </p:nvSpPr>
            <p:spPr>
              <a:xfrm rot="10800000">
                <a:off x="2857487"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7" name="Freeform: Shape 256">
                <a:extLst>
                  <a:ext uri="{FF2B5EF4-FFF2-40B4-BE49-F238E27FC236}">
                    <a16:creationId xmlns:a16="http://schemas.microsoft.com/office/drawing/2014/main" id="{A84623B8-67AE-77DA-25C4-D3BB04238F9A}"/>
                  </a:ext>
                </a:extLst>
              </p:cNvPr>
              <p:cNvSpPr/>
              <p:nvPr/>
            </p:nvSpPr>
            <p:spPr>
              <a:xfrm rot="10800000">
                <a:off x="2871161"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8" name="Freeform: Shape 257">
                <a:extLst>
                  <a:ext uri="{FF2B5EF4-FFF2-40B4-BE49-F238E27FC236}">
                    <a16:creationId xmlns:a16="http://schemas.microsoft.com/office/drawing/2014/main" id="{43AB37B3-A395-55D6-6B14-02FA99021A11}"/>
                  </a:ext>
                </a:extLst>
              </p:cNvPr>
              <p:cNvSpPr/>
              <p:nvPr/>
            </p:nvSpPr>
            <p:spPr>
              <a:xfrm rot="10800000">
                <a:off x="2881385"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59" name="Freeform: Shape 258">
                <a:extLst>
                  <a:ext uri="{FF2B5EF4-FFF2-40B4-BE49-F238E27FC236}">
                    <a16:creationId xmlns:a16="http://schemas.microsoft.com/office/drawing/2014/main" id="{7C68B1DD-F000-3ADB-9C6A-249CA84277B6}"/>
                  </a:ext>
                </a:extLst>
              </p:cNvPr>
              <p:cNvSpPr/>
              <p:nvPr/>
            </p:nvSpPr>
            <p:spPr>
              <a:xfrm rot="10800000">
                <a:off x="2895571" y="4274205"/>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0" name="Freeform: Shape 259">
                <a:extLst>
                  <a:ext uri="{FF2B5EF4-FFF2-40B4-BE49-F238E27FC236}">
                    <a16:creationId xmlns:a16="http://schemas.microsoft.com/office/drawing/2014/main" id="{82305B15-F2E6-5643-CA83-ABE96BB436CD}"/>
                  </a:ext>
                </a:extLst>
              </p:cNvPr>
              <p:cNvSpPr/>
              <p:nvPr/>
            </p:nvSpPr>
            <p:spPr>
              <a:xfrm rot="10800000">
                <a:off x="2909885" y="4269476"/>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1" name="Freeform: Shape 260">
                <a:extLst>
                  <a:ext uri="{FF2B5EF4-FFF2-40B4-BE49-F238E27FC236}">
                    <a16:creationId xmlns:a16="http://schemas.microsoft.com/office/drawing/2014/main" id="{436CADEC-CD05-7CFA-4448-8018A954FEC3}"/>
                  </a:ext>
                </a:extLst>
              </p:cNvPr>
              <p:cNvSpPr/>
              <p:nvPr/>
            </p:nvSpPr>
            <p:spPr>
              <a:xfrm rot="10800000">
                <a:off x="2914742" y="428391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2" name="Freeform: Shape 261">
                <a:extLst>
                  <a:ext uri="{FF2B5EF4-FFF2-40B4-BE49-F238E27FC236}">
                    <a16:creationId xmlns:a16="http://schemas.microsoft.com/office/drawing/2014/main" id="{2893B66F-B98E-3E7F-2C51-1867A9D74F24}"/>
                  </a:ext>
                </a:extLst>
              </p:cNvPr>
              <p:cNvSpPr/>
              <p:nvPr/>
            </p:nvSpPr>
            <p:spPr>
              <a:xfrm rot="10800000">
                <a:off x="2900428" y="428391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3" name="Freeform: Shape 262">
                <a:extLst>
                  <a:ext uri="{FF2B5EF4-FFF2-40B4-BE49-F238E27FC236}">
                    <a16:creationId xmlns:a16="http://schemas.microsoft.com/office/drawing/2014/main" id="{AB1C4C08-EE5E-6557-928D-E58E9C4C558B}"/>
                  </a:ext>
                </a:extLst>
              </p:cNvPr>
              <p:cNvSpPr/>
              <p:nvPr/>
            </p:nvSpPr>
            <p:spPr>
              <a:xfrm rot="10800000">
                <a:off x="2890971" y="428391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4" name="Freeform: Shape 263">
                <a:extLst>
                  <a:ext uri="{FF2B5EF4-FFF2-40B4-BE49-F238E27FC236}">
                    <a16:creationId xmlns:a16="http://schemas.microsoft.com/office/drawing/2014/main" id="{0A3714B5-43EC-4EAF-3A64-4BFF0B328FB2}"/>
                  </a:ext>
                </a:extLst>
              </p:cNvPr>
              <p:cNvSpPr/>
              <p:nvPr/>
            </p:nvSpPr>
            <p:spPr>
              <a:xfrm rot="10800000">
                <a:off x="2876401" y="428391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5" name="Freeform: Shape 264">
                <a:extLst>
                  <a:ext uri="{FF2B5EF4-FFF2-40B4-BE49-F238E27FC236}">
                    <a16:creationId xmlns:a16="http://schemas.microsoft.com/office/drawing/2014/main" id="{735EA327-CC56-0C4C-3A1E-00EF8BD17CD2}"/>
                  </a:ext>
                </a:extLst>
              </p:cNvPr>
              <p:cNvSpPr/>
              <p:nvPr/>
            </p:nvSpPr>
            <p:spPr>
              <a:xfrm rot="10800000">
                <a:off x="2866816" y="4283918"/>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6" name="Freeform: Shape 265">
                <a:extLst>
                  <a:ext uri="{FF2B5EF4-FFF2-40B4-BE49-F238E27FC236}">
                    <a16:creationId xmlns:a16="http://schemas.microsoft.com/office/drawing/2014/main" id="{84DB3BC4-41D9-E4D4-5250-5546BCD90C0E}"/>
                  </a:ext>
                </a:extLst>
              </p:cNvPr>
              <p:cNvSpPr/>
              <p:nvPr/>
            </p:nvSpPr>
            <p:spPr>
              <a:xfrm rot="10800000">
                <a:off x="2919087" y="4269476"/>
                <a:ext cx="4984" cy="4984"/>
              </a:xfrm>
              <a:custGeom>
                <a:avLst/>
                <a:gdLst>
                  <a:gd name="connsiteX0" fmla="*/ 0 w 4984"/>
                  <a:gd name="connsiteY0" fmla="*/ 0 h 4984"/>
                  <a:gd name="connsiteX1" fmla="*/ 4984 w 4984"/>
                  <a:gd name="connsiteY1" fmla="*/ 0 h 4984"/>
                  <a:gd name="connsiteX2" fmla="*/ 4984 w 4984"/>
                  <a:gd name="connsiteY2" fmla="*/ 4984 h 4984"/>
                  <a:gd name="connsiteX3" fmla="*/ 0 w 4984"/>
                  <a:gd name="connsiteY3" fmla="*/ 4984 h 4984"/>
                </a:gdLst>
                <a:ahLst/>
                <a:cxnLst>
                  <a:cxn ang="0">
                    <a:pos x="connsiteX0" y="connsiteY0"/>
                  </a:cxn>
                  <a:cxn ang="0">
                    <a:pos x="connsiteX1" y="connsiteY1"/>
                  </a:cxn>
                  <a:cxn ang="0">
                    <a:pos x="connsiteX2" y="connsiteY2"/>
                  </a:cxn>
                  <a:cxn ang="0">
                    <a:pos x="connsiteX3" y="connsiteY3"/>
                  </a:cxn>
                </a:cxnLst>
                <a:rect l="l" t="t" r="r" b="b"/>
                <a:pathLst>
                  <a:path w="4984" h="4984">
                    <a:moveTo>
                      <a:pt x="0" y="0"/>
                    </a:moveTo>
                    <a:lnTo>
                      <a:pt x="4984" y="0"/>
                    </a:lnTo>
                    <a:lnTo>
                      <a:pt x="4984" y="4984"/>
                    </a:lnTo>
                    <a:lnTo>
                      <a:pt x="0" y="4984"/>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7" name="Freeform: Shape 266">
                <a:extLst>
                  <a:ext uri="{FF2B5EF4-FFF2-40B4-BE49-F238E27FC236}">
                    <a16:creationId xmlns:a16="http://schemas.microsoft.com/office/drawing/2014/main" id="{445010B3-E139-08C2-A3D2-D489B41FF8AF}"/>
                  </a:ext>
                </a:extLst>
              </p:cNvPr>
              <p:cNvSpPr/>
              <p:nvPr/>
            </p:nvSpPr>
            <p:spPr>
              <a:xfrm>
                <a:off x="2960495" y="4216055"/>
                <a:ext cx="338546" cy="180072"/>
              </a:xfrm>
              <a:custGeom>
                <a:avLst/>
                <a:gdLst>
                  <a:gd name="connsiteX0" fmla="*/ 128 w 338546"/>
                  <a:gd name="connsiteY0" fmla="*/ 21215 h 180072"/>
                  <a:gd name="connsiteX1" fmla="*/ 128 w 338546"/>
                  <a:gd name="connsiteY1" fmla="*/ 180072 h 180072"/>
                  <a:gd name="connsiteX2" fmla="*/ 338546 w 338546"/>
                  <a:gd name="connsiteY2" fmla="*/ 180072 h 180072"/>
                  <a:gd name="connsiteX3" fmla="*/ 338546 w 338546"/>
                  <a:gd name="connsiteY3" fmla="*/ 24921 h 180072"/>
                  <a:gd name="connsiteX4" fmla="*/ 313625 w 338546"/>
                  <a:gd name="connsiteY4" fmla="*/ 0 h 180072"/>
                  <a:gd name="connsiteX5" fmla="*/ 21215 w 338546"/>
                  <a:gd name="connsiteY5" fmla="*/ 0 h 180072"/>
                  <a:gd name="connsiteX6" fmla="*/ 19681 w 338546"/>
                  <a:gd name="connsiteY6" fmla="*/ 0 h 180072"/>
                  <a:gd name="connsiteX7" fmla="*/ 19681 w 338546"/>
                  <a:gd name="connsiteY7" fmla="*/ 0 h 180072"/>
                  <a:gd name="connsiteX8" fmla="*/ 0 w 338546"/>
                  <a:gd name="connsiteY8" fmla="*/ 21087 h 180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8546" h="180072">
                    <a:moveTo>
                      <a:pt x="128" y="21215"/>
                    </a:moveTo>
                    <a:lnTo>
                      <a:pt x="128" y="180072"/>
                    </a:lnTo>
                    <a:lnTo>
                      <a:pt x="338546" y="180072"/>
                    </a:lnTo>
                    <a:lnTo>
                      <a:pt x="338546" y="24921"/>
                    </a:lnTo>
                    <a:cubicBezTo>
                      <a:pt x="338546" y="11247"/>
                      <a:pt x="327300" y="0"/>
                      <a:pt x="313625" y="0"/>
                    </a:cubicBezTo>
                    <a:lnTo>
                      <a:pt x="21215" y="0"/>
                    </a:lnTo>
                    <a:cubicBezTo>
                      <a:pt x="21215" y="0"/>
                      <a:pt x="20193" y="0"/>
                      <a:pt x="19681" y="0"/>
                    </a:cubicBezTo>
                    <a:lnTo>
                      <a:pt x="19681" y="0"/>
                    </a:lnTo>
                    <a:cubicBezTo>
                      <a:pt x="8563" y="767"/>
                      <a:pt x="0" y="9969"/>
                      <a:pt x="0" y="21087"/>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8" name="Freeform: Shape 267">
                <a:extLst>
                  <a:ext uri="{FF2B5EF4-FFF2-40B4-BE49-F238E27FC236}">
                    <a16:creationId xmlns:a16="http://schemas.microsoft.com/office/drawing/2014/main" id="{50B834A6-451E-F886-C31D-2CA98FFF07EB}"/>
                  </a:ext>
                </a:extLst>
              </p:cNvPr>
              <p:cNvSpPr/>
              <p:nvPr/>
            </p:nvSpPr>
            <p:spPr>
              <a:xfrm>
                <a:off x="2977109" y="4315229"/>
                <a:ext cx="305956" cy="12780"/>
              </a:xfrm>
              <a:custGeom>
                <a:avLst/>
                <a:gdLst>
                  <a:gd name="connsiteX0" fmla="*/ 305957 w 305956"/>
                  <a:gd name="connsiteY0" fmla="*/ 0 h 12780"/>
                  <a:gd name="connsiteX1" fmla="*/ 0 w 305956"/>
                  <a:gd name="connsiteY1" fmla="*/ 0 h 12780"/>
                </a:gdLst>
                <a:ahLst/>
                <a:cxnLst>
                  <a:cxn ang="0">
                    <a:pos x="connsiteX0" y="connsiteY0"/>
                  </a:cxn>
                  <a:cxn ang="0">
                    <a:pos x="connsiteX1" y="connsiteY1"/>
                  </a:cxn>
                </a:cxnLst>
                <a:rect l="l" t="t" r="r" b="b"/>
                <a:pathLst>
                  <a:path w="305956" h="12780">
                    <a:moveTo>
                      <a:pt x="305957" y="0"/>
                    </a:moveTo>
                    <a:lnTo>
                      <a:pt x="0" y="0"/>
                    </a:lnTo>
                  </a:path>
                </a:pathLst>
              </a:custGeom>
              <a:ln w="9575" cap="flat">
                <a:solidFill>
                  <a:srgbClr val="DCCCE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69" name="Freeform: Shape 268">
                <a:extLst>
                  <a:ext uri="{FF2B5EF4-FFF2-40B4-BE49-F238E27FC236}">
                    <a16:creationId xmlns:a16="http://schemas.microsoft.com/office/drawing/2014/main" id="{A34E37E5-BB74-80AE-20B7-1903F61A5A4F}"/>
                  </a:ext>
                </a:extLst>
              </p:cNvPr>
              <p:cNvSpPr/>
              <p:nvPr/>
            </p:nvSpPr>
            <p:spPr>
              <a:xfrm>
                <a:off x="3057624" y="4252479"/>
                <a:ext cx="130868" cy="12780"/>
              </a:xfrm>
              <a:custGeom>
                <a:avLst/>
                <a:gdLst>
                  <a:gd name="connsiteX0" fmla="*/ 130869 w 130868"/>
                  <a:gd name="connsiteY0" fmla="*/ 0 h 12780"/>
                  <a:gd name="connsiteX1" fmla="*/ 0 w 130868"/>
                  <a:gd name="connsiteY1" fmla="*/ 0 h 12780"/>
                </a:gdLst>
                <a:ahLst/>
                <a:cxnLst>
                  <a:cxn ang="0">
                    <a:pos x="connsiteX0" y="connsiteY0"/>
                  </a:cxn>
                  <a:cxn ang="0">
                    <a:pos x="connsiteX1" y="connsiteY1"/>
                  </a:cxn>
                </a:cxnLst>
                <a:rect l="l" t="t" r="r" b="b"/>
                <a:pathLst>
                  <a:path w="130868" h="12780">
                    <a:moveTo>
                      <a:pt x="130869" y="0"/>
                    </a:moveTo>
                    <a:lnTo>
                      <a:pt x="0" y="0"/>
                    </a:lnTo>
                  </a:path>
                </a:pathLst>
              </a:custGeom>
              <a:ln w="9575" cap="flat">
                <a:solidFill>
                  <a:srgbClr val="DCCCE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270" name="Freeform: Shape 269">
                <a:extLst>
                  <a:ext uri="{FF2B5EF4-FFF2-40B4-BE49-F238E27FC236}">
                    <a16:creationId xmlns:a16="http://schemas.microsoft.com/office/drawing/2014/main" id="{8D29DBB0-CF92-2EDE-5C37-4F9B4D9D3741}"/>
                  </a:ext>
                </a:extLst>
              </p:cNvPr>
              <p:cNvSpPr/>
              <p:nvPr/>
            </p:nvSpPr>
            <p:spPr>
              <a:xfrm>
                <a:off x="3105677" y="4290002"/>
                <a:ext cx="40896" cy="50454"/>
              </a:xfrm>
              <a:custGeom>
                <a:avLst/>
                <a:gdLst>
                  <a:gd name="connsiteX0" fmla="*/ 0 w 40896"/>
                  <a:gd name="connsiteY0" fmla="*/ 25227 h 50454"/>
                  <a:gd name="connsiteX1" fmla="*/ 16231 w 40896"/>
                  <a:gd name="connsiteY1" fmla="*/ 49893 h 50454"/>
                  <a:gd name="connsiteX2" fmla="*/ 40896 w 40896"/>
                  <a:gd name="connsiteY2" fmla="*/ 25227 h 50454"/>
                  <a:gd name="connsiteX3" fmla="*/ 16231 w 40896"/>
                  <a:gd name="connsiteY3" fmla="*/ 562 h 50454"/>
                  <a:gd name="connsiteX4" fmla="*/ 0 w 40896"/>
                  <a:gd name="connsiteY4" fmla="*/ 25227 h 504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96" h="50454">
                    <a:moveTo>
                      <a:pt x="0" y="25227"/>
                    </a:moveTo>
                    <a:cubicBezTo>
                      <a:pt x="0" y="36474"/>
                      <a:pt x="6518" y="47337"/>
                      <a:pt x="16231" y="49893"/>
                    </a:cubicBezTo>
                    <a:cubicBezTo>
                      <a:pt x="28500" y="53088"/>
                      <a:pt x="40896" y="42353"/>
                      <a:pt x="40896" y="25227"/>
                    </a:cubicBezTo>
                    <a:cubicBezTo>
                      <a:pt x="40896" y="8102"/>
                      <a:pt x="28372" y="-2633"/>
                      <a:pt x="16231" y="562"/>
                    </a:cubicBezTo>
                    <a:cubicBezTo>
                      <a:pt x="6518" y="3118"/>
                      <a:pt x="0" y="13981"/>
                      <a:pt x="0" y="25227"/>
                    </a:cubicBezTo>
                    <a:close/>
                  </a:path>
                </a:pathLst>
              </a:custGeom>
              <a:solidFill>
                <a:srgbClr val="DCCCE2"/>
              </a:solidFill>
              <a:ln w="6383" cap="flat">
                <a:solidFill>
                  <a:srgbClr val="8F5DA2"/>
                </a:solid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6" name="Group 55">
              <a:extLst>
                <a:ext uri="{FF2B5EF4-FFF2-40B4-BE49-F238E27FC236}">
                  <a16:creationId xmlns:a16="http://schemas.microsoft.com/office/drawing/2014/main" id="{34479E6A-D336-D108-D5CB-1E659C55554F}"/>
                </a:ext>
              </a:extLst>
            </p:cNvPr>
            <p:cNvGrpSpPr/>
            <p:nvPr/>
          </p:nvGrpSpPr>
          <p:grpSpPr>
            <a:xfrm>
              <a:off x="624683" y="4651272"/>
              <a:ext cx="624820" cy="608027"/>
              <a:chOff x="624683" y="4651272"/>
              <a:chExt cx="624820" cy="608027"/>
            </a:xfrm>
          </p:grpSpPr>
          <p:sp>
            <p:nvSpPr>
              <p:cNvPr id="105" name="Freeform: Shape 104">
                <a:extLst>
                  <a:ext uri="{FF2B5EF4-FFF2-40B4-BE49-F238E27FC236}">
                    <a16:creationId xmlns:a16="http://schemas.microsoft.com/office/drawing/2014/main" id="{7FB2E940-955E-8229-D970-C42108942B82}"/>
                  </a:ext>
                </a:extLst>
              </p:cNvPr>
              <p:cNvSpPr/>
              <p:nvPr/>
            </p:nvSpPr>
            <p:spPr>
              <a:xfrm>
                <a:off x="1198128" y="5012642"/>
                <a:ext cx="27732" cy="238988"/>
              </a:xfrm>
              <a:custGeom>
                <a:avLst/>
                <a:gdLst>
                  <a:gd name="connsiteX0" fmla="*/ 0 w 27732"/>
                  <a:gd name="connsiteY0" fmla="*/ 0 h 238988"/>
                  <a:gd name="connsiteX1" fmla="*/ 27733 w 27732"/>
                  <a:gd name="connsiteY1" fmla="*/ 0 h 238988"/>
                  <a:gd name="connsiteX2" fmla="*/ 27733 w 27732"/>
                  <a:gd name="connsiteY2" fmla="*/ 238989 h 238988"/>
                  <a:gd name="connsiteX3" fmla="*/ 0 w 27732"/>
                  <a:gd name="connsiteY3" fmla="*/ 238989 h 238988"/>
                </a:gdLst>
                <a:ahLst/>
                <a:cxnLst>
                  <a:cxn ang="0">
                    <a:pos x="connsiteX0" y="connsiteY0"/>
                  </a:cxn>
                  <a:cxn ang="0">
                    <a:pos x="connsiteX1" y="connsiteY1"/>
                  </a:cxn>
                  <a:cxn ang="0">
                    <a:pos x="connsiteX2" y="connsiteY2"/>
                  </a:cxn>
                  <a:cxn ang="0">
                    <a:pos x="connsiteX3" y="connsiteY3"/>
                  </a:cxn>
                </a:cxnLst>
                <a:rect l="l" t="t" r="r" b="b"/>
                <a:pathLst>
                  <a:path w="27732" h="238988">
                    <a:moveTo>
                      <a:pt x="0" y="0"/>
                    </a:moveTo>
                    <a:lnTo>
                      <a:pt x="27733" y="0"/>
                    </a:lnTo>
                    <a:lnTo>
                      <a:pt x="27733" y="238989"/>
                    </a:lnTo>
                    <a:lnTo>
                      <a:pt x="0" y="23898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6" name="Freeform: Shape 105">
                <a:extLst>
                  <a:ext uri="{FF2B5EF4-FFF2-40B4-BE49-F238E27FC236}">
                    <a16:creationId xmlns:a16="http://schemas.microsoft.com/office/drawing/2014/main" id="{30759F7D-3D29-9D39-8832-4A00839E56C6}"/>
                  </a:ext>
                </a:extLst>
              </p:cNvPr>
              <p:cNvSpPr/>
              <p:nvPr/>
            </p:nvSpPr>
            <p:spPr>
              <a:xfrm>
                <a:off x="1196467" y="4801003"/>
                <a:ext cx="29394" cy="177388"/>
              </a:xfrm>
              <a:custGeom>
                <a:avLst/>
                <a:gdLst>
                  <a:gd name="connsiteX0" fmla="*/ 26199 w 29394"/>
                  <a:gd name="connsiteY0" fmla="*/ 177389 h 177388"/>
                  <a:gd name="connsiteX1" fmla="*/ 0 w 29394"/>
                  <a:gd name="connsiteY1" fmla="*/ 168570 h 177388"/>
                  <a:gd name="connsiteX2" fmla="*/ 12013 w 29394"/>
                  <a:gd name="connsiteY2" fmla="*/ 0 h 177388"/>
                  <a:gd name="connsiteX3" fmla="*/ 29394 w 29394"/>
                  <a:gd name="connsiteY3" fmla="*/ 1661 h 177388"/>
                  <a:gd name="connsiteX4" fmla="*/ 26199 w 29394"/>
                  <a:gd name="connsiteY4" fmla="*/ 177389 h 177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94" h="177388">
                    <a:moveTo>
                      <a:pt x="26199" y="177389"/>
                    </a:moveTo>
                    <a:lnTo>
                      <a:pt x="0" y="168570"/>
                    </a:lnTo>
                    <a:lnTo>
                      <a:pt x="12013" y="0"/>
                    </a:lnTo>
                    <a:lnTo>
                      <a:pt x="29394" y="1661"/>
                    </a:lnTo>
                    <a:lnTo>
                      <a:pt x="26199" y="177389"/>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7" name="Freeform: Shape 106">
                <a:extLst>
                  <a:ext uri="{FF2B5EF4-FFF2-40B4-BE49-F238E27FC236}">
                    <a16:creationId xmlns:a16="http://schemas.microsoft.com/office/drawing/2014/main" id="{242F9CD7-D5FA-4757-B622-5BB993D707CD}"/>
                  </a:ext>
                </a:extLst>
              </p:cNvPr>
              <p:cNvSpPr/>
              <p:nvPr/>
            </p:nvSpPr>
            <p:spPr>
              <a:xfrm>
                <a:off x="1196722" y="4765602"/>
                <a:ext cx="48564" cy="48564"/>
              </a:xfrm>
              <a:custGeom>
                <a:avLst/>
                <a:gdLst>
                  <a:gd name="connsiteX0" fmla="*/ 48565 w 48564"/>
                  <a:gd name="connsiteY0" fmla="*/ 24282 h 48564"/>
                  <a:gd name="connsiteX1" fmla="*/ 24282 w 48564"/>
                  <a:gd name="connsiteY1" fmla="*/ 48565 h 48564"/>
                  <a:gd name="connsiteX2" fmla="*/ 0 w 48564"/>
                  <a:gd name="connsiteY2" fmla="*/ 24282 h 48564"/>
                  <a:gd name="connsiteX3" fmla="*/ 24282 w 48564"/>
                  <a:gd name="connsiteY3" fmla="*/ 0 h 48564"/>
                  <a:gd name="connsiteX4" fmla="*/ 48565 w 48564"/>
                  <a:gd name="connsiteY4" fmla="*/ 24282 h 485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64" h="48564">
                    <a:moveTo>
                      <a:pt x="48565" y="24282"/>
                    </a:moveTo>
                    <a:cubicBezTo>
                      <a:pt x="48565" y="37693"/>
                      <a:pt x="37693" y="48565"/>
                      <a:pt x="24282" y="48565"/>
                    </a:cubicBezTo>
                    <a:cubicBezTo>
                      <a:pt x="10872" y="48565"/>
                      <a:pt x="0" y="37693"/>
                      <a:pt x="0" y="24282"/>
                    </a:cubicBezTo>
                    <a:cubicBezTo>
                      <a:pt x="0" y="10872"/>
                      <a:pt x="10872" y="0"/>
                      <a:pt x="24282" y="0"/>
                    </a:cubicBezTo>
                    <a:cubicBezTo>
                      <a:pt x="37693" y="0"/>
                      <a:pt x="48565" y="10872"/>
                      <a:pt x="48565" y="24282"/>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8" name="Freeform: Shape 107">
                <a:extLst>
                  <a:ext uri="{FF2B5EF4-FFF2-40B4-BE49-F238E27FC236}">
                    <a16:creationId xmlns:a16="http://schemas.microsoft.com/office/drawing/2014/main" id="{21D35ADA-3BDA-7A1B-8179-8F9A4922A9A6}"/>
                  </a:ext>
                </a:extLst>
              </p:cNvPr>
              <p:cNvSpPr/>
              <p:nvPr/>
            </p:nvSpPr>
            <p:spPr>
              <a:xfrm>
                <a:off x="1153142" y="4749115"/>
                <a:ext cx="57894" cy="41279"/>
              </a:xfrm>
              <a:custGeom>
                <a:avLst/>
                <a:gdLst>
                  <a:gd name="connsiteX0" fmla="*/ 48565 w 57894"/>
                  <a:gd name="connsiteY0" fmla="*/ 41280 h 41279"/>
                  <a:gd name="connsiteX1" fmla="*/ 0 w 57894"/>
                  <a:gd name="connsiteY1" fmla="*/ 11502 h 41279"/>
                  <a:gd name="connsiteX2" fmla="*/ 6646 w 57894"/>
                  <a:gd name="connsiteY2" fmla="*/ 0 h 41279"/>
                  <a:gd name="connsiteX3" fmla="*/ 57894 w 57894"/>
                  <a:gd name="connsiteY3" fmla="*/ 26711 h 41279"/>
                  <a:gd name="connsiteX4" fmla="*/ 48565 w 57894"/>
                  <a:gd name="connsiteY4" fmla="*/ 41280 h 41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94" h="41279">
                    <a:moveTo>
                      <a:pt x="48565" y="41280"/>
                    </a:moveTo>
                    <a:lnTo>
                      <a:pt x="0" y="11502"/>
                    </a:lnTo>
                    <a:lnTo>
                      <a:pt x="6646" y="0"/>
                    </a:lnTo>
                    <a:lnTo>
                      <a:pt x="57894" y="26711"/>
                    </a:lnTo>
                    <a:lnTo>
                      <a:pt x="48565" y="4128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9" name="Freeform: Shape 108">
                <a:extLst>
                  <a:ext uri="{FF2B5EF4-FFF2-40B4-BE49-F238E27FC236}">
                    <a16:creationId xmlns:a16="http://schemas.microsoft.com/office/drawing/2014/main" id="{67873845-E6D4-2989-D7ED-F42680E9DD57}"/>
                  </a:ext>
                </a:extLst>
              </p:cNvPr>
              <p:cNvSpPr/>
              <p:nvPr/>
            </p:nvSpPr>
            <p:spPr>
              <a:xfrm>
                <a:off x="1155442" y="4674607"/>
                <a:ext cx="12524" cy="196686"/>
              </a:xfrm>
              <a:custGeom>
                <a:avLst/>
                <a:gdLst>
                  <a:gd name="connsiteX0" fmla="*/ 12525 w 12524"/>
                  <a:gd name="connsiteY0" fmla="*/ 0 h 196686"/>
                  <a:gd name="connsiteX1" fmla="*/ 0 w 12524"/>
                  <a:gd name="connsiteY1" fmla="*/ 6901 h 196686"/>
                  <a:gd name="connsiteX2" fmla="*/ 0 w 12524"/>
                  <a:gd name="connsiteY2" fmla="*/ 196687 h 196686"/>
                  <a:gd name="connsiteX3" fmla="*/ 12525 w 12524"/>
                  <a:gd name="connsiteY3" fmla="*/ 196687 h 196686"/>
                  <a:gd name="connsiteX4" fmla="*/ 12525 w 12524"/>
                  <a:gd name="connsiteY4" fmla="*/ 0 h 196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24" h="196686">
                    <a:moveTo>
                      <a:pt x="12525" y="0"/>
                    </a:moveTo>
                    <a:lnTo>
                      <a:pt x="0" y="6901"/>
                    </a:lnTo>
                    <a:lnTo>
                      <a:pt x="0" y="196687"/>
                    </a:lnTo>
                    <a:lnTo>
                      <a:pt x="12525" y="196687"/>
                    </a:lnTo>
                    <a:lnTo>
                      <a:pt x="12525" y="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0" name="Freeform: Shape 109">
                <a:extLst>
                  <a:ext uri="{FF2B5EF4-FFF2-40B4-BE49-F238E27FC236}">
                    <a16:creationId xmlns:a16="http://schemas.microsoft.com/office/drawing/2014/main" id="{7DF65AF1-4C78-83A8-BACA-BB8ECBDF8D93}"/>
                  </a:ext>
                </a:extLst>
              </p:cNvPr>
              <p:cNvSpPr/>
              <p:nvPr/>
            </p:nvSpPr>
            <p:spPr>
              <a:xfrm>
                <a:off x="1040421" y="4674607"/>
                <a:ext cx="127545" cy="196686"/>
              </a:xfrm>
              <a:custGeom>
                <a:avLst/>
                <a:gdLst>
                  <a:gd name="connsiteX0" fmla="*/ 127546 w 127545"/>
                  <a:gd name="connsiteY0" fmla="*/ 0 h 196686"/>
                  <a:gd name="connsiteX1" fmla="*/ 0 w 127545"/>
                  <a:gd name="connsiteY1" fmla="*/ 0 h 196686"/>
                  <a:gd name="connsiteX2" fmla="*/ 0 w 127545"/>
                  <a:gd name="connsiteY2" fmla="*/ 141732 h 196686"/>
                  <a:gd name="connsiteX3" fmla="*/ 115021 w 127545"/>
                  <a:gd name="connsiteY3" fmla="*/ 196687 h 196686"/>
                  <a:gd name="connsiteX4" fmla="*/ 127546 w 127545"/>
                  <a:gd name="connsiteY4" fmla="*/ 0 h 196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545" h="196686">
                    <a:moveTo>
                      <a:pt x="127546" y="0"/>
                    </a:moveTo>
                    <a:lnTo>
                      <a:pt x="0" y="0"/>
                    </a:lnTo>
                    <a:lnTo>
                      <a:pt x="0" y="141732"/>
                    </a:lnTo>
                    <a:lnTo>
                      <a:pt x="115021" y="196687"/>
                    </a:lnTo>
                    <a:lnTo>
                      <a:pt x="127546" y="0"/>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1" name="Freeform: Shape 110">
                <a:extLst>
                  <a:ext uri="{FF2B5EF4-FFF2-40B4-BE49-F238E27FC236}">
                    <a16:creationId xmlns:a16="http://schemas.microsoft.com/office/drawing/2014/main" id="{2BF97EA2-6F32-7C83-4D49-89B3C12B6C53}"/>
                  </a:ext>
                </a:extLst>
              </p:cNvPr>
              <p:cNvSpPr/>
              <p:nvPr/>
            </p:nvSpPr>
            <p:spPr>
              <a:xfrm>
                <a:off x="1040421" y="4681764"/>
                <a:ext cx="117194" cy="177516"/>
              </a:xfrm>
              <a:custGeom>
                <a:avLst/>
                <a:gdLst>
                  <a:gd name="connsiteX0" fmla="*/ 117194 w 117194"/>
                  <a:gd name="connsiteY0" fmla="*/ 177516 h 177516"/>
                  <a:gd name="connsiteX1" fmla="*/ 0 w 117194"/>
                  <a:gd name="connsiteY1" fmla="*/ 127546 h 177516"/>
                  <a:gd name="connsiteX2" fmla="*/ 0 w 117194"/>
                  <a:gd name="connsiteY2" fmla="*/ 0 h 177516"/>
                  <a:gd name="connsiteX3" fmla="*/ 117194 w 117194"/>
                  <a:gd name="connsiteY3" fmla="*/ 0 h 177516"/>
                  <a:gd name="connsiteX4" fmla="*/ 117194 w 117194"/>
                  <a:gd name="connsiteY4" fmla="*/ 177516 h 1775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194" h="177516">
                    <a:moveTo>
                      <a:pt x="117194" y="177516"/>
                    </a:moveTo>
                    <a:lnTo>
                      <a:pt x="0" y="127546"/>
                    </a:lnTo>
                    <a:lnTo>
                      <a:pt x="0" y="0"/>
                    </a:lnTo>
                    <a:lnTo>
                      <a:pt x="117194" y="0"/>
                    </a:lnTo>
                    <a:lnTo>
                      <a:pt x="117194" y="177516"/>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2" name="Freeform: Shape 111">
                <a:extLst>
                  <a:ext uri="{FF2B5EF4-FFF2-40B4-BE49-F238E27FC236}">
                    <a16:creationId xmlns:a16="http://schemas.microsoft.com/office/drawing/2014/main" id="{8152BCA1-CA57-BC4D-AE3B-7B155E184EAB}"/>
                  </a:ext>
                </a:extLst>
              </p:cNvPr>
              <p:cNvSpPr/>
              <p:nvPr/>
            </p:nvSpPr>
            <p:spPr>
              <a:xfrm>
                <a:off x="720406" y="5104020"/>
                <a:ext cx="23387" cy="90227"/>
              </a:xfrm>
              <a:custGeom>
                <a:avLst/>
                <a:gdLst>
                  <a:gd name="connsiteX0" fmla="*/ 0 w 23387"/>
                  <a:gd name="connsiteY0" fmla="*/ 0 h 90227"/>
                  <a:gd name="connsiteX1" fmla="*/ 23388 w 23387"/>
                  <a:gd name="connsiteY1" fmla="*/ 0 h 90227"/>
                  <a:gd name="connsiteX2" fmla="*/ 23388 w 23387"/>
                  <a:gd name="connsiteY2" fmla="*/ 90228 h 90227"/>
                  <a:gd name="connsiteX3" fmla="*/ 0 w 23387"/>
                  <a:gd name="connsiteY3" fmla="*/ 90228 h 90227"/>
                </a:gdLst>
                <a:ahLst/>
                <a:cxnLst>
                  <a:cxn ang="0">
                    <a:pos x="connsiteX0" y="connsiteY0"/>
                  </a:cxn>
                  <a:cxn ang="0">
                    <a:pos x="connsiteX1" y="connsiteY1"/>
                  </a:cxn>
                  <a:cxn ang="0">
                    <a:pos x="connsiteX2" y="connsiteY2"/>
                  </a:cxn>
                  <a:cxn ang="0">
                    <a:pos x="connsiteX3" y="connsiteY3"/>
                  </a:cxn>
                </a:cxnLst>
                <a:rect l="l" t="t" r="r" b="b"/>
                <a:pathLst>
                  <a:path w="23387" h="90227">
                    <a:moveTo>
                      <a:pt x="0" y="0"/>
                    </a:moveTo>
                    <a:lnTo>
                      <a:pt x="23388" y="0"/>
                    </a:lnTo>
                    <a:lnTo>
                      <a:pt x="23388" y="90228"/>
                    </a:lnTo>
                    <a:lnTo>
                      <a:pt x="0" y="9022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3" name="Freeform: Shape 112">
                <a:extLst>
                  <a:ext uri="{FF2B5EF4-FFF2-40B4-BE49-F238E27FC236}">
                    <a16:creationId xmlns:a16="http://schemas.microsoft.com/office/drawing/2014/main" id="{B4874B44-1B2F-2806-7977-C60161EB5C9A}"/>
                  </a:ext>
                </a:extLst>
              </p:cNvPr>
              <p:cNvSpPr/>
              <p:nvPr/>
            </p:nvSpPr>
            <p:spPr>
              <a:xfrm>
                <a:off x="709287" y="5178784"/>
                <a:ext cx="45625" cy="15463"/>
              </a:xfrm>
              <a:custGeom>
                <a:avLst/>
                <a:gdLst>
                  <a:gd name="connsiteX0" fmla="*/ 0 w 45625"/>
                  <a:gd name="connsiteY0" fmla="*/ 0 h 15463"/>
                  <a:gd name="connsiteX1" fmla="*/ 45625 w 45625"/>
                  <a:gd name="connsiteY1" fmla="*/ 0 h 15463"/>
                  <a:gd name="connsiteX2" fmla="*/ 45625 w 45625"/>
                  <a:gd name="connsiteY2" fmla="*/ 15464 h 15463"/>
                  <a:gd name="connsiteX3" fmla="*/ 0 w 45625"/>
                  <a:gd name="connsiteY3" fmla="*/ 15464 h 15463"/>
                </a:gdLst>
                <a:ahLst/>
                <a:cxnLst>
                  <a:cxn ang="0">
                    <a:pos x="connsiteX0" y="connsiteY0"/>
                  </a:cxn>
                  <a:cxn ang="0">
                    <a:pos x="connsiteX1" y="connsiteY1"/>
                  </a:cxn>
                  <a:cxn ang="0">
                    <a:pos x="connsiteX2" y="connsiteY2"/>
                  </a:cxn>
                  <a:cxn ang="0">
                    <a:pos x="connsiteX3" y="connsiteY3"/>
                  </a:cxn>
                </a:cxnLst>
                <a:rect l="l" t="t" r="r" b="b"/>
                <a:pathLst>
                  <a:path w="45625" h="15463">
                    <a:moveTo>
                      <a:pt x="0" y="0"/>
                    </a:moveTo>
                    <a:lnTo>
                      <a:pt x="45625" y="0"/>
                    </a:lnTo>
                    <a:lnTo>
                      <a:pt x="45625" y="15464"/>
                    </a:lnTo>
                    <a:lnTo>
                      <a:pt x="0" y="15464"/>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4" name="Freeform: Shape 113">
                <a:extLst>
                  <a:ext uri="{FF2B5EF4-FFF2-40B4-BE49-F238E27FC236}">
                    <a16:creationId xmlns:a16="http://schemas.microsoft.com/office/drawing/2014/main" id="{D9830F71-A45B-53D7-F6E6-1258277BDA7C}"/>
                  </a:ext>
                </a:extLst>
              </p:cNvPr>
              <p:cNvSpPr/>
              <p:nvPr/>
            </p:nvSpPr>
            <p:spPr>
              <a:xfrm>
                <a:off x="726668" y="5069770"/>
                <a:ext cx="10863" cy="47030"/>
              </a:xfrm>
              <a:custGeom>
                <a:avLst/>
                <a:gdLst>
                  <a:gd name="connsiteX0" fmla="*/ 0 w 10863"/>
                  <a:gd name="connsiteY0" fmla="*/ 0 h 47030"/>
                  <a:gd name="connsiteX1" fmla="*/ 10863 w 10863"/>
                  <a:gd name="connsiteY1" fmla="*/ 0 h 47030"/>
                  <a:gd name="connsiteX2" fmla="*/ 10863 w 10863"/>
                  <a:gd name="connsiteY2" fmla="*/ 47031 h 47030"/>
                  <a:gd name="connsiteX3" fmla="*/ 0 w 10863"/>
                  <a:gd name="connsiteY3" fmla="*/ 47031 h 47030"/>
                </a:gdLst>
                <a:ahLst/>
                <a:cxnLst>
                  <a:cxn ang="0">
                    <a:pos x="connsiteX0" y="connsiteY0"/>
                  </a:cxn>
                  <a:cxn ang="0">
                    <a:pos x="connsiteX1" y="connsiteY1"/>
                  </a:cxn>
                  <a:cxn ang="0">
                    <a:pos x="connsiteX2" y="connsiteY2"/>
                  </a:cxn>
                  <a:cxn ang="0">
                    <a:pos x="connsiteX3" y="connsiteY3"/>
                  </a:cxn>
                </a:cxnLst>
                <a:rect l="l" t="t" r="r" b="b"/>
                <a:pathLst>
                  <a:path w="10863" h="47030">
                    <a:moveTo>
                      <a:pt x="0" y="0"/>
                    </a:moveTo>
                    <a:lnTo>
                      <a:pt x="10863" y="0"/>
                    </a:lnTo>
                    <a:lnTo>
                      <a:pt x="10863" y="47031"/>
                    </a:lnTo>
                    <a:lnTo>
                      <a:pt x="0" y="47031"/>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15" name="Freeform: Shape 114">
                <a:extLst>
                  <a:ext uri="{FF2B5EF4-FFF2-40B4-BE49-F238E27FC236}">
                    <a16:creationId xmlns:a16="http://schemas.microsoft.com/office/drawing/2014/main" id="{B4673D7C-C4D4-4C31-E8E2-AB23E4F80D49}"/>
                  </a:ext>
                </a:extLst>
              </p:cNvPr>
              <p:cNvSpPr/>
              <p:nvPr/>
            </p:nvSpPr>
            <p:spPr>
              <a:xfrm>
                <a:off x="709287" y="5059418"/>
                <a:ext cx="42685" cy="19809"/>
              </a:xfrm>
              <a:custGeom>
                <a:avLst/>
                <a:gdLst>
                  <a:gd name="connsiteX0" fmla="*/ 0 w 42685"/>
                  <a:gd name="connsiteY0" fmla="*/ 0 h 19809"/>
                  <a:gd name="connsiteX1" fmla="*/ 42686 w 42685"/>
                  <a:gd name="connsiteY1" fmla="*/ 0 h 19809"/>
                  <a:gd name="connsiteX2" fmla="*/ 42686 w 42685"/>
                  <a:gd name="connsiteY2" fmla="*/ 19809 h 19809"/>
                  <a:gd name="connsiteX3" fmla="*/ 0 w 42685"/>
                  <a:gd name="connsiteY3" fmla="*/ 19809 h 19809"/>
                </a:gdLst>
                <a:ahLst/>
                <a:cxnLst>
                  <a:cxn ang="0">
                    <a:pos x="connsiteX0" y="connsiteY0"/>
                  </a:cxn>
                  <a:cxn ang="0">
                    <a:pos x="connsiteX1" y="connsiteY1"/>
                  </a:cxn>
                  <a:cxn ang="0">
                    <a:pos x="connsiteX2" y="connsiteY2"/>
                  </a:cxn>
                  <a:cxn ang="0">
                    <a:pos x="connsiteX3" y="connsiteY3"/>
                  </a:cxn>
                </a:cxnLst>
                <a:rect l="l" t="t" r="r" b="b"/>
                <a:pathLst>
                  <a:path w="42685" h="19809">
                    <a:moveTo>
                      <a:pt x="0" y="0"/>
                    </a:moveTo>
                    <a:lnTo>
                      <a:pt x="42686" y="0"/>
                    </a:lnTo>
                    <a:lnTo>
                      <a:pt x="42686" y="19809"/>
                    </a:lnTo>
                    <a:lnTo>
                      <a:pt x="0" y="1980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2" name="Freeform: Shape 121">
                <a:extLst>
                  <a:ext uri="{FF2B5EF4-FFF2-40B4-BE49-F238E27FC236}">
                    <a16:creationId xmlns:a16="http://schemas.microsoft.com/office/drawing/2014/main" id="{ABB1FB11-A325-48AC-363B-BC0615782157}"/>
                  </a:ext>
                </a:extLst>
              </p:cNvPr>
              <p:cNvSpPr/>
              <p:nvPr/>
            </p:nvSpPr>
            <p:spPr>
              <a:xfrm>
                <a:off x="649670" y="5186464"/>
                <a:ext cx="63834" cy="25297"/>
              </a:xfrm>
              <a:custGeom>
                <a:avLst/>
                <a:gdLst>
                  <a:gd name="connsiteX0" fmla="*/ 59617 w 63834"/>
                  <a:gd name="connsiteY0" fmla="*/ 117 h 25297"/>
                  <a:gd name="connsiteX1" fmla="*/ 7730 w 63834"/>
                  <a:gd name="connsiteY1" fmla="*/ 11108 h 25297"/>
                  <a:gd name="connsiteX2" fmla="*/ 445 w 63834"/>
                  <a:gd name="connsiteY2" fmla="*/ 23888 h 25297"/>
                  <a:gd name="connsiteX3" fmla="*/ 12714 w 63834"/>
                  <a:gd name="connsiteY3" fmla="*/ 22865 h 25297"/>
                  <a:gd name="connsiteX4" fmla="*/ 19360 w 63834"/>
                  <a:gd name="connsiteY4" fmla="*/ 14942 h 25297"/>
                  <a:gd name="connsiteX5" fmla="*/ 63835 w 63834"/>
                  <a:gd name="connsiteY5" fmla="*/ 4973 h 25297"/>
                  <a:gd name="connsiteX6" fmla="*/ 59745 w 63834"/>
                  <a:gd name="connsiteY6" fmla="*/ 244 h 25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834" h="25297">
                    <a:moveTo>
                      <a:pt x="59617" y="117"/>
                    </a:moveTo>
                    <a:cubicBezTo>
                      <a:pt x="59617" y="117"/>
                      <a:pt x="21788" y="-1928"/>
                      <a:pt x="7730" y="11108"/>
                    </a:cubicBezTo>
                    <a:cubicBezTo>
                      <a:pt x="829" y="17498"/>
                      <a:pt x="-961" y="21715"/>
                      <a:pt x="445" y="23888"/>
                    </a:cubicBezTo>
                    <a:cubicBezTo>
                      <a:pt x="1851" y="26188"/>
                      <a:pt x="8241" y="25549"/>
                      <a:pt x="12714" y="22865"/>
                    </a:cubicBezTo>
                    <a:cubicBezTo>
                      <a:pt x="16932" y="20309"/>
                      <a:pt x="18593" y="16220"/>
                      <a:pt x="19360" y="14942"/>
                    </a:cubicBezTo>
                    <a:cubicBezTo>
                      <a:pt x="22172" y="9446"/>
                      <a:pt x="32012" y="4078"/>
                      <a:pt x="63835" y="4973"/>
                    </a:cubicBezTo>
                    <a:lnTo>
                      <a:pt x="59745" y="244"/>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3" name="Freeform: Shape 122">
                <a:extLst>
                  <a:ext uri="{FF2B5EF4-FFF2-40B4-BE49-F238E27FC236}">
                    <a16:creationId xmlns:a16="http://schemas.microsoft.com/office/drawing/2014/main" id="{A253D0B7-0673-BE1D-CCFF-B7516D3A9CA2}"/>
                  </a:ext>
                </a:extLst>
              </p:cNvPr>
              <p:cNvSpPr/>
              <p:nvPr/>
            </p:nvSpPr>
            <p:spPr>
              <a:xfrm>
                <a:off x="646409" y="5202683"/>
                <a:ext cx="20192" cy="20192"/>
              </a:xfrm>
              <a:custGeom>
                <a:avLst/>
                <a:gdLst>
                  <a:gd name="connsiteX0" fmla="*/ 20193 w 20192"/>
                  <a:gd name="connsiteY0" fmla="*/ 10096 h 20192"/>
                  <a:gd name="connsiteX1" fmla="*/ 10096 w 20192"/>
                  <a:gd name="connsiteY1" fmla="*/ 20193 h 20192"/>
                  <a:gd name="connsiteX2" fmla="*/ 0 w 20192"/>
                  <a:gd name="connsiteY2" fmla="*/ 10096 h 20192"/>
                  <a:gd name="connsiteX3" fmla="*/ 10096 w 20192"/>
                  <a:gd name="connsiteY3" fmla="*/ 0 h 20192"/>
                  <a:gd name="connsiteX4" fmla="*/ 20193 w 20192"/>
                  <a:gd name="connsiteY4" fmla="*/ 10096 h 20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92" h="20192">
                    <a:moveTo>
                      <a:pt x="20193" y="10096"/>
                    </a:moveTo>
                    <a:cubicBezTo>
                      <a:pt x="20193" y="15672"/>
                      <a:pt x="15672" y="20193"/>
                      <a:pt x="10096" y="20193"/>
                    </a:cubicBezTo>
                    <a:cubicBezTo>
                      <a:pt x="4520" y="20193"/>
                      <a:pt x="0" y="15672"/>
                      <a:pt x="0" y="10096"/>
                    </a:cubicBezTo>
                    <a:cubicBezTo>
                      <a:pt x="0" y="4520"/>
                      <a:pt x="4520" y="0"/>
                      <a:pt x="10096" y="0"/>
                    </a:cubicBezTo>
                    <a:cubicBezTo>
                      <a:pt x="15672" y="0"/>
                      <a:pt x="20193" y="4520"/>
                      <a:pt x="20193" y="10096"/>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4" name="Freeform: Shape 123">
                <a:extLst>
                  <a:ext uri="{FF2B5EF4-FFF2-40B4-BE49-F238E27FC236}">
                    <a16:creationId xmlns:a16="http://schemas.microsoft.com/office/drawing/2014/main" id="{02971DE6-6085-7DFE-6B0D-AFC89345178E}"/>
                  </a:ext>
                </a:extLst>
              </p:cNvPr>
              <p:cNvSpPr/>
              <p:nvPr/>
            </p:nvSpPr>
            <p:spPr>
              <a:xfrm>
                <a:off x="660211" y="5231950"/>
                <a:ext cx="27349" cy="27349"/>
              </a:xfrm>
              <a:custGeom>
                <a:avLst/>
                <a:gdLst>
                  <a:gd name="connsiteX0" fmla="*/ 27350 w 27349"/>
                  <a:gd name="connsiteY0" fmla="*/ 13675 h 27349"/>
                  <a:gd name="connsiteX1" fmla="*/ 13675 w 27349"/>
                  <a:gd name="connsiteY1" fmla="*/ 27350 h 27349"/>
                  <a:gd name="connsiteX2" fmla="*/ 0 w 27349"/>
                  <a:gd name="connsiteY2" fmla="*/ 13675 h 27349"/>
                  <a:gd name="connsiteX3" fmla="*/ 13675 w 27349"/>
                  <a:gd name="connsiteY3" fmla="*/ 0 h 27349"/>
                  <a:gd name="connsiteX4" fmla="*/ 27350 w 27349"/>
                  <a:gd name="connsiteY4" fmla="*/ 13675 h 27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49" h="27349">
                    <a:moveTo>
                      <a:pt x="27350" y="13675"/>
                    </a:moveTo>
                    <a:cubicBezTo>
                      <a:pt x="27350" y="21227"/>
                      <a:pt x="21227" y="27350"/>
                      <a:pt x="13675" y="27350"/>
                    </a:cubicBezTo>
                    <a:cubicBezTo>
                      <a:pt x="6122" y="27350"/>
                      <a:pt x="0" y="21227"/>
                      <a:pt x="0" y="13675"/>
                    </a:cubicBezTo>
                    <a:cubicBezTo>
                      <a:pt x="0" y="6122"/>
                      <a:pt x="6122" y="0"/>
                      <a:pt x="13675" y="0"/>
                    </a:cubicBezTo>
                    <a:cubicBezTo>
                      <a:pt x="21227" y="0"/>
                      <a:pt x="27350" y="6122"/>
                      <a:pt x="27350" y="13675"/>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5" name="Freeform: Shape 124">
                <a:extLst>
                  <a:ext uri="{FF2B5EF4-FFF2-40B4-BE49-F238E27FC236}">
                    <a16:creationId xmlns:a16="http://schemas.microsoft.com/office/drawing/2014/main" id="{6D889831-731F-C3F9-48A3-25F3872D7E46}"/>
                  </a:ext>
                </a:extLst>
              </p:cNvPr>
              <p:cNvSpPr/>
              <p:nvPr/>
            </p:nvSpPr>
            <p:spPr>
              <a:xfrm>
                <a:off x="666277" y="5189719"/>
                <a:ext cx="60467" cy="64682"/>
              </a:xfrm>
              <a:custGeom>
                <a:avLst/>
                <a:gdLst>
                  <a:gd name="connsiteX0" fmla="*/ 44544 w 60467"/>
                  <a:gd name="connsiteY0" fmla="*/ 4530 h 64682"/>
                  <a:gd name="connsiteX1" fmla="*/ 196 w 60467"/>
                  <a:gd name="connsiteY1" fmla="*/ 44787 h 64682"/>
                  <a:gd name="connsiteX2" fmla="*/ 11060 w 60467"/>
                  <a:gd name="connsiteY2" fmla="*/ 60251 h 64682"/>
                  <a:gd name="connsiteX3" fmla="*/ 46972 w 60467"/>
                  <a:gd name="connsiteY3" fmla="*/ 13987 h 64682"/>
                  <a:gd name="connsiteX4" fmla="*/ 60263 w 60467"/>
                  <a:gd name="connsiteY4" fmla="*/ 57 h 64682"/>
                  <a:gd name="connsiteX5" fmla="*/ 44544 w 60467"/>
                  <a:gd name="connsiteY5" fmla="*/ 4402 h 64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467" h="64682">
                    <a:moveTo>
                      <a:pt x="44544" y="4530"/>
                    </a:moveTo>
                    <a:cubicBezTo>
                      <a:pt x="44544" y="4530"/>
                      <a:pt x="1858" y="33668"/>
                      <a:pt x="196" y="44787"/>
                    </a:cubicBezTo>
                    <a:cubicBezTo>
                      <a:pt x="-1465" y="55906"/>
                      <a:pt x="7865" y="72776"/>
                      <a:pt x="11060" y="60251"/>
                    </a:cubicBezTo>
                    <a:cubicBezTo>
                      <a:pt x="14255" y="47727"/>
                      <a:pt x="38281" y="17565"/>
                      <a:pt x="46972" y="13987"/>
                    </a:cubicBezTo>
                    <a:cubicBezTo>
                      <a:pt x="55662" y="10408"/>
                      <a:pt x="61669" y="696"/>
                      <a:pt x="60263" y="57"/>
                    </a:cubicBezTo>
                    <a:cubicBezTo>
                      <a:pt x="58857" y="-582"/>
                      <a:pt x="44544" y="4402"/>
                      <a:pt x="44544" y="4402"/>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6" name="Freeform: Shape 125">
                <a:extLst>
                  <a:ext uri="{FF2B5EF4-FFF2-40B4-BE49-F238E27FC236}">
                    <a16:creationId xmlns:a16="http://schemas.microsoft.com/office/drawing/2014/main" id="{A9DAED2D-B7ED-BA1E-0FBD-A475D0D2B386}"/>
                  </a:ext>
                </a:extLst>
              </p:cNvPr>
              <p:cNvSpPr/>
              <p:nvPr/>
            </p:nvSpPr>
            <p:spPr>
              <a:xfrm>
                <a:off x="739129" y="5192068"/>
                <a:ext cx="68821" cy="51081"/>
              </a:xfrm>
              <a:custGeom>
                <a:avLst/>
                <a:gdLst>
                  <a:gd name="connsiteX0" fmla="*/ 7860 w 68821"/>
                  <a:gd name="connsiteY0" fmla="*/ 8 h 51081"/>
                  <a:gd name="connsiteX1" fmla="*/ 68821 w 68821"/>
                  <a:gd name="connsiteY1" fmla="*/ 34770 h 51081"/>
                  <a:gd name="connsiteX2" fmla="*/ 50929 w 68821"/>
                  <a:gd name="connsiteY2" fmla="*/ 48956 h 51081"/>
                  <a:gd name="connsiteX3" fmla="*/ 40066 w 68821"/>
                  <a:gd name="connsiteY3" fmla="*/ 25568 h 51081"/>
                  <a:gd name="connsiteX4" fmla="*/ 64 w 68821"/>
                  <a:gd name="connsiteY4" fmla="*/ 8 h 51081"/>
                  <a:gd name="connsiteX5" fmla="*/ 7987 w 68821"/>
                  <a:gd name="connsiteY5" fmla="*/ 8 h 5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821" h="51081">
                    <a:moveTo>
                      <a:pt x="7860" y="8"/>
                    </a:moveTo>
                    <a:cubicBezTo>
                      <a:pt x="7860" y="8"/>
                      <a:pt x="69077" y="16878"/>
                      <a:pt x="68821" y="34770"/>
                    </a:cubicBezTo>
                    <a:cubicBezTo>
                      <a:pt x="68565" y="52662"/>
                      <a:pt x="54124" y="53045"/>
                      <a:pt x="50929" y="48956"/>
                    </a:cubicBezTo>
                    <a:cubicBezTo>
                      <a:pt x="47734" y="44866"/>
                      <a:pt x="43005" y="26846"/>
                      <a:pt x="40066" y="25568"/>
                    </a:cubicBezTo>
                    <a:cubicBezTo>
                      <a:pt x="37126" y="24290"/>
                      <a:pt x="958" y="-503"/>
                      <a:pt x="64" y="8"/>
                    </a:cubicBezTo>
                    <a:cubicBezTo>
                      <a:pt x="-831" y="519"/>
                      <a:pt x="7987" y="8"/>
                      <a:pt x="7987" y="8"/>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7" name="Freeform: Shape 126">
                <a:extLst>
                  <a:ext uri="{FF2B5EF4-FFF2-40B4-BE49-F238E27FC236}">
                    <a16:creationId xmlns:a16="http://schemas.microsoft.com/office/drawing/2014/main" id="{B0227117-3EE6-6CC1-91F8-CDFD6508CA6A}"/>
                  </a:ext>
                </a:extLst>
              </p:cNvPr>
              <p:cNvSpPr/>
              <p:nvPr/>
            </p:nvSpPr>
            <p:spPr>
              <a:xfrm>
                <a:off x="747116" y="5187065"/>
                <a:ext cx="56410" cy="25714"/>
              </a:xfrm>
              <a:custGeom>
                <a:avLst/>
                <a:gdLst>
                  <a:gd name="connsiteX0" fmla="*/ 4856 w 56410"/>
                  <a:gd name="connsiteY0" fmla="*/ 2838 h 25714"/>
                  <a:gd name="connsiteX1" fmla="*/ 55977 w 56410"/>
                  <a:gd name="connsiteY1" fmla="*/ 7183 h 25714"/>
                  <a:gd name="connsiteX2" fmla="*/ 49843 w 56410"/>
                  <a:gd name="connsiteY2" fmla="*/ 25714 h 25714"/>
                  <a:gd name="connsiteX3" fmla="*/ 0 w 56410"/>
                  <a:gd name="connsiteY3" fmla="*/ 5010 h 25714"/>
                  <a:gd name="connsiteX4" fmla="*/ 4856 w 56410"/>
                  <a:gd name="connsiteY4" fmla="*/ 2838 h 25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10" h="25714">
                    <a:moveTo>
                      <a:pt x="4856" y="2838"/>
                    </a:moveTo>
                    <a:cubicBezTo>
                      <a:pt x="4856" y="2838"/>
                      <a:pt x="53549" y="-5853"/>
                      <a:pt x="55977" y="7183"/>
                    </a:cubicBezTo>
                    <a:cubicBezTo>
                      <a:pt x="58405" y="20219"/>
                      <a:pt x="49843" y="25714"/>
                      <a:pt x="49843" y="25714"/>
                    </a:cubicBezTo>
                    <a:lnTo>
                      <a:pt x="0" y="5010"/>
                    </a:lnTo>
                    <a:lnTo>
                      <a:pt x="4856" y="283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8" name="Freeform: Shape 127">
                <a:extLst>
                  <a:ext uri="{FF2B5EF4-FFF2-40B4-BE49-F238E27FC236}">
                    <a16:creationId xmlns:a16="http://schemas.microsoft.com/office/drawing/2014/main" id="{3416FB3F-26E7-985D-69CD-A290C6166DC7}"/>
                  </a:ext>
                </a:extLst>
              </p:cNvPr>
              <p:cNvSpPr/>
              <p:nvPr/>
            </p:nvSpPr>
            <p:spPr>
              <a:xfrm>
                <a:off x="645104" y="5048555"/>
                <a:ext cx="162718" cy="15208"/>
              </a:xfrm>
              <a:custGeom>
                <a:avLst/>
                <a:gdLst>
                  <a:gd name="connsiteX0" fmla="*/ 156712 w 162718"/>
                  <a:gd name="connsiteY0" fmla="*/ 15081 h 15208"/>
                  <a:gd name="connsiteX1" fmla="*/ 6290 w 162718"/>
                  <a:gd name="connsiteY1" fmla="*/ 15081 h 15208"/>
                  <a:gd name="connsiteX2" fmla="*/ 283 w 162718"/>
                  <a:gd name="connsiteY2" fmla="*/ 10096 h 15208"/>
                  <a:gd name="connsiteX3" fmla="*/ 6290 w 162718"/>
                  <a:gd name="connsiteY3" fmla="*/ 0 h 15208"/>
                  <a:gd name="connsiteX4" fmla="*/ 156712 w 162718"/>
                  <a:gd name="connsiteY4" fmla="*/ 0 h 15208"/>
                  <a:gd name="connsiteX5" fmla="*/ 162719 w 162718"/>
                  <a:gd name="connsiteY5" fmla="*/ 7668 h 15208"/>
                  <a:gd name="connsiteX6" fmla="*/ 156712 w 162718"/>
                  <a:gd name="connsiteY6" fmla="*/ 15208 h 15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718" h="15208">
                    <a:moveTo>
                      <a:pt x="156712" y="15081"/>
                    </a:moveTo>
                    <a:lnTo>
                      <a:pt x="6290" y="15081"/>
                    </a:lnTo>
                    <a:cubicBezTo>
                      <a:pt x="3478" y="14442"/>
                      <a:pt x="1050" y="12652"/>
                      <a:pt x="283" y="10096"/>
                    </a:cubicBezTo>
                    <a:cubicBezTo>
                      <a:pt x="-867" y="6390"/>
                      <a:pt x="1561" y="1661"/>
                      <a:pt x="6290" y="0"/>
                    </a:cubicBezTo>
                    <a:lnTo>
                      <a:pt x="156712" y="0"/>
                    </a:lnTo>
                    <a:cubicBezTo>
                      <a:pt x="160163" y="639"/>
                      <a:pt x="162719" y="3962"/>
                      <a:pt x="162719" y="7668"/>
                    </a:cubicBezTo>
                    <a:cubicBezTo>
                      <a:pt x="162719" y="11247"/>
                      <a:pt x="160163" y="14442"/>
                      <a:pt x="156712" y="15208"/>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29" name="Freeform: Shape 128">
                <a:extLst>
                  <a:ext uri="{FF2B5EF4-FFF2-40B4-BE49-F238E27FC236}">
                    <a16:creationId xmlns:a16="http://schemas.microsoft.com/office/drawing/2014/main" id="{7631240A-79DD-AE84-4E03-5AA06F5081FF}"/>
                  </a:ext>
                </a:extLst>
              </p:cNvPr>
              <p:cNvSpPr/>
              <p:nvPr/>
            </p:nvSpPr>
            <p:spPr>
              <a:xfrm>
                <a:off x="624683" y="4857236"/>
                <a:ext cx="33100" cy="161924"/>
              </a:xfrm>
              <a:custGeom>
                <a:avLst/>
                <a:gdLst>
                  <a:gd name="connsiteX0" fmla="*/ 16614 w 33100"/>
                  <a:gd name="connsiteY0" fmla="*/ 0 h 161924"/>
                  <a:gd name="connsiteX1" fmla="*/ 33101 w 33100"/>
                  <a:gd name="connsiteY1" fmla="*/ 16486 h 161924"/>
                  <a:gd name="connsiteX2" fmla="*/ 33101 w 33100"/>
                  <a:gd name="connsiteY2" fmla="*/ 145438 h 161924"/>
                  <a:gd name="connsiteX3" fmla="*/ 16614 w 33100"/>
                  <a:gd name="connsiteY3" fmla="*/ 161925 h 161924"/>
                  <a:gd name="connsiteX4" fmla="*/ 16486 w 33100"/>
                  <a:gd name="connsiteY4" fmla="*/ 161925 h 161924"/>
                  <a:gd name="connsiteX5" fmla="*/ 0 w 33100"/>
                  <a:gd name="connsiteY5" fmla="*/ 145438 h 161924"/>
                  <a:gd name="connsiteX6" fmla="*/ 0 w 33100"/>
                  <a:gd name="connsiteY6" fmla="*/ 16486 h 161924"/>
                  <a:gd name="connsiteX7" fmla="*/ 16486 w 33100"/>
                  <a:gd name="connsiteY7" fmla="*/ 0 h 161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100" h="161924">
                    <a:moveTo>
                      <a:pt x="16614" y="0"/>
                    </a:moveTo>
                    <a:cubicBezTo>
                      <a:pt x="25719" y="0"/>
                      <a:pt x="33101" y="7381"/>
                      <a:pt x="33101" y="16486"/>
                    </a:cubicBezTo>
                    <a:lnTo>
                      <a:pt x="33101" y="145438"/>
                    </a:lnTo>
                    <a:cubicBezTo>
                      <a:pt x="33101" y="154543"/>
                      <a:pt x="25719" y="161925"/>
                      <a:pt x="16614" y="161925"/>
                    </a:cubicBezTo>
                    <a:lnTo>
                      <a:pt x="16486" y="161925"/>
                    </a:lnTo>
                    <a:cubicBezTo>
                      <a:pt x="7381" y="161925"/>
                      <a:pt x="0" y="154543"/>
                      <a:pt x="0" y="145438"/>
                    </a:cubicBezTo>
                    <a:lnTo>
                      <a:pt x="0" y="16486"/>
                    </a:lnTo>
                    <a:cubicBezTo>
                      <a:pt x="0" y="7381"/>
                      <a:pt x="7381" y="0"/>
                      <a:pt x="16486" y="0"/>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0" name="Freeform: Shape 129">
                <a:extLst>
                  <a:ext uri="{FF2B5EF4-FFF2-40B4-BE49-F238E27FC236}">
                    <a16:creationId xmlns:a16="http://schemas.microsoft.com/office/drawing/2014/main" id="{85F25ED8-BC0B-6596-CED6-336AFC507907}"/>
                  </a:ext>
                </a:extLst>
              </p:cNvPr>
              <p:cNvSpPr/>
              <p:nvPr/>
            </p:nvSpPr>
            <p:spPr>
              <a:xfrm>
                <a:off x="826609" y="5178784"/>
                <a:ext cx="116920" cy="43324"/>
              </a:xfrm>
              <a:custGeom>
                <a:avLst/>
                <a:gdLst>
                  <a:gd name="connsiteX0" fmla="*/ 52271 w 116920"/>
                  <a:gd name="connsiteY0" fmla="*/ 0 h 43324"/>
                  <a:gd name="connsiteX1" fmla="*/ 0 w 116920"/>
                  <a:gd name="connsiteY1" fmla="*/ 23643 h 43324"/>
                  <a:gd name="connsiteX2" fmla="*/ 3323 w 116920"/>
                  <a:gd name="connsiteY2" fmla="*/ 43325 h 43324"/>
                  <a:gd name="connsiteX3" fmla="*/ 63645 w 116920"/>
                  <a:gd name="connsiteY3" fmla="*/ 42047 h 43324"/>
                  <a:gd name="connsiteX4" fmla="*/ 113488 w 116920"/>
                  <a:gd name="connsiteY4" fmla="*/ 43069 h 43324"/>
                  <a:gd name="connsiteX5" fmla="*/ 115149 w 116920"/>
                  <a:gd name="connsiteY5" fmla="*/ 36679 h 43324"/>
                  <a:gd name="connsiteX6" fmla="*/ 72080 w 116920"/>
                  <a:gd name="connsiteY6" fmla="*/ 13291 h 43324"/>
                  <a:gd name="connsiteX7" fmla="*/ 52271 w 116920"/>
                  <a:gd name="connsiteY7" fmla="*/ 0 h 4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920" h="43324">
                    <a:moveTo>
                      <a:pt x="52271" y="0"/>
                    </a:moveTo>
                    <a:lnTo>
                      <a:pt x="0" y="23643"/>
                    </a:lnTo>
                    <a:lnTo>
                      <a:pt x="3323" y="43325"/>
                    </a:lnTo>
                    <a:cubicBezTo>
                      <a:pt x="3323" y="43325"/>
                      <a:pt x="62623" y="42047"/>
                      <a:pt x="63645" y="42047"/>
                    </a:cubicBezTo>
                    <a:cubicBezTo>
                      <a:pt x="64412" y="42047"/>
                      <a:pt x="94957" y="42686"/>
                      <a:pt x="113488" y="43069"/>
                    </a:cubicBezTo>
                    <a:cubicBezTo>
                      <a:pt x="117066" y="43069"/>
                      <a:pt x="118216" y="38468"/>
                      <a:pt x="115149" y="36679"/>
                    </a:cubicBezTo>
                    <a:lnTo>
                      <a:pt x="72080" y="13291"/>
                    </a:lnTo>
                    <a:lnTo>
                      <a:pt x="52271"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1" name="Freeform: Shape 130">
                <a:extLst>
                  <a:ext uri="{FF2B5EF4-FFF2-40B4-BE49-F238E27FC236}">
                    <a16:creationId xmlns:a16="http://schemas.microsoft.com/office/drawing/2014/main" id="{E812B0BA-7A63-A3FE-163F-D623D3B05297}"/>
                  </a:ext>
                </a:extLst>
              </p:cNvPr>
              <p:cNvSpPr/>
              <p:nvPr/>
            </p:nvSpPr>
            <p:spPr>
              <a:xfrm>
                <a:off x="839517" y="5004719"/>
                <a:ext cx="68501" cy="191958"/>
              </a:xfrm>
              <a:custGeom>
                <a:avLst/>
                <a:gdLst>
                  <a:gd name="connsiteX0" fmla="*/ 68502 w 68501"/>
                  <a:gd name="connsiteY0" fmla="*/ 0 h 191958"/>
                  <a:gd name="connsiteX1" fmla="*/ 68502 w 68501"/>
                  <a:gd name="connsiteY1" fmla="*/ 191958 h 191958"/>
                  <a:gd name="connsiteX2" fmla="*/ 0 w 68501"/>
                  <a:gd name="connsiteY2" fmla="*/ 191958 h 191958"/>
                  <a:gd name="connsiteX3" fmla="*/ 0 w 68501"/>
                  <a:gd name="connsiteY3" fmla="*/ 11502 h 191958"/>
                  <a:gd name="connsiteX4" fmla="*/ 68502 w 68501"/>
                  <a:gd name="connsiteY4" fmla="*/ 0 h 191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01" h="191958">
                    <a:moveTo>
                      <a:pt x="68502" y="0"/>
                    </a:moveTo>
                    <a:lnTo>
                      <a:pt x="68502" y="191958"/>
                    </a:lnTo>
                    <a:lnTo>
                      <a:pt x="0" y="191958"/>
                    </a:lnTo>
                    <a:lnTo>
                      <a:pt x="0" y="11502"/>
                    </a:lnTo>
                    <a:lnTo>
                      <a:pt x="68502" y="0"/>
                    </a:lnTo>
                    <a:close/>
                  </a:path>
                </a:pathLst>
              </a:custGeom>
              <a:solidFill>
                <a:schemeClr val="bg1">
                  <a:lumMod val="8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2" name="Freeform: Shape 131">
                <a:extLst>
                  <a:ext uri="{FF2B5EF4-FFF2-40B4-BE49-F238E27FC236}">
                    <a16:creationId xmlns:a16="http://schemas.microsoft.com/office/drawing/2014/main" id="{FCA2695B-17A7-F928-7E2F-041EA4F816D1}"/>
                  </a:ext>
                </a:extLst>
              </p:cNvPr>
              <p:cNvSpPr/>
              <p:nvPr/>
            </p:nvSpPr>
            <p:spPr>
              <a:xfrm>
                <a:off x="799132" y="5180446"/>
                <a:ext cx="103647" cy="47797"/>
              </a:xfrm>
              <a:custGeom>
                <a:avLst/>
                <a:gdLst>
                  <a:gd name="connsiteX0" fmla="*/ 64795 w 103647"/>
                  <a:gd name="connsiteY0" fmla="*/ 24155 h 47797"/>
                  <a:gd name="connsiteX1" fmla="*/ 103647 w 103647"/>
                  <a:gd name="connsiteY1" fmla="*/ 43197 h 47797"/>
                  <a:gd name="connsiteX2" fmla="*/ 89461 w 103647"/>
                  <a:gd name="connsiteY2" fmla="*/ 47798 h 47797"/>
                  <a:gd name="connsiteX3" fmla="*/ 27477 w 103647"/>
                  <a:gd name="connsiteY3" fmla="*/ 42686 h 47797"/>
                  <a:gd name="connsiteX4" fmla="*/ 18787 w 103647"/>
                  <a:gd name="connsiteY4" fmla="*/ 31311 h 47797"/>
                  <a:gd name="connsiteX5" fmla="*/ 11886 w 103647"/>
                  <a:gd name="connsiteY5" fmla="*/ 29011 h 47797"/>
                  <a:gd name="connsiteX6" fmla="*/ 0 w 103647"/>
                  <a:gd name="connsiteY6" fmla="*/ 19170 h 47797"/>
                  <a:gd name="connsiteX7" fmla="*/ 14442 w 103647"/>
                  <a:gd name="connsiteY7" fmla="*/ 1406 h 47797"/>
                  <a:gd name="connsiteX8" fmla="*/ 46264 w 103647"/>
                  <a:gd name="connsiteY8" fmla="*/ 0 h 47797"/>
                  <a:gd name="connsiteX9" fmla="*/ 64795 w 103647"/>
                  <a:gd name="connsiteY9" fmla="*/ 24155 h 47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647" h="47797">
                    <a:moveTo>
                      <a:pt x="64795" y="24155"/>
                    </a:moveTo>
                    <a:cubicBezTo>
                      <a:pt x="64795" y="24155"/>
                      <a:pt x="103647" y="40258"/>
                      <a:pt x="103647" y="43197"/>
                    </a:cubicBezTo>
                    <a:cubicBezTo>
                      <a:pt x="103647" y="46136"/>
                      <a:pt x="90356" y="47798"/>
                      <a:pt x="89461" y="47798"/>
                    </a:cubicBezTo>
                    <a:cubicBezTo>
                      <a:pt x="88566" y="47798"/>
                      <a:pt x="28883" y="44858"/>
                      <a:pt x="27477" y="42686"/>
                    </a:cubicBezTo>
                    <a:cubicBezTo>
                      <a:pt x="26072" y="40513"/>
                      <a:pt x="21726" y="32078"/>
                      <a:pt x="18787" y="31311"/>
                    </a:cubicBezTo>
                    <a:cubicBezTo>
                      <a:pt x="15847" y="30545"/>
                      <a:pt x="11886" y="29011"/>
                      <a:pt x="11886" y="29011"/>
                    </a:cubicBezTo>
                    <a:lnTo>
                      <a:pt x="0" y="19170"/>
                    </a:lnTo>
                    <a:lnTo>
                      <a:pt x="14442" y="1406"/>
                    </a:lnTo>
                    <a:lnTo>
                      <a:pt x="46264" y="0"/>
                    </a:lnTo>
                    <a:lnTo>
                      <a:pt x="64795" y="24155"/>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4" name="Freeform: Shape 133">
                <a:extLst>
                  <a:ext uri="{FF2B5EF4-FFF2-40B4-BE49-F238E27FC236}">
                    <a16:creationId xmlns:a16="http://schemas.microsoft.com/office/drawing/2014/main" id="{94DF4F98-3F11-5E16-BEE8-7DBD5A990725}"/>
                  </a:ext>
                </a:extLst>
              </p:cNvPr>
              <p:cNvSpPr/>
              <p:nvPr/>
            </p:nvSpPr>
            <p:spPr>
              <a:xfrm>
                <a:off x="652927" y="5006764"/>
                <a:ext cx="258798" cy="197964"/>
              </a:xfrm>
              <a:custGeom>
                <a:avLst/>
                <a:gdLst>
                  <a:gd name="connsiteX0" fmla="*/ 0 w 258798"/>
                  <a:gd name="connsiteY0" fmla="*/ 17892 h 197964"/>
                  <a:gd name="connsiteX1" fmla="*/ 0 w 258798"/>
                  <a:gd name="connsiteY1" fmla="*/ 17892 h 197964"/>
                  <a:gd name="connsiteX2" fmla="*/ 31439 w 258798"/>
                  <a:gd name="connsiteY2" fmla="*/ 48437 h 197964"/>
                  <a:gd name="connsiteX3" fmla="*/ 187741 w 258798"/>
                  <a:gd name="connsiteY3" fmla="*/ 43453 h 197964"/>
                  <a:gd name="connsiteX4" fmla="*/ 150550 w 258798"/>
                  <a:gd name="connsiteY4" fmla="*/ 185440 h 197964"/>
                  <a:gd name="connsiteX5" fmla="*/ 211000 w 258798"/>
                  <a:gd name="connsiteY5" fmla="*/ 197965 h 197964"/>
                  <a:gd name="connsiteX6" fmla="*/ 258798 w 258798"/>
                  <a:gd name="connsiteY6" fmla="*/ 0 h 197964"/>
                  <a:gd name="connsiteX7" fmla="*/ 16103 w 258798"/>
                  <a:gd name="connsiteY7" fmla="*/ 0 h 197964"/>
                  <a:gd name="connsiteX8" fmla="*/ 0 w 258798"/>
                  <a:gd name="connsiteY8" fmla="*/ 17892 h 19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798" h="197964">
                    <a:moveTo>
                      <a:pt x="0" y="17892"/>
                    </a:moveTo>
                    <a:lnTo>
                      <a:pt x="0" y="17892"/>
                    </a:lnTo>
                    <a:cubicBezTo>
                      <a:pt x="0" y="35145"/>
                      <a:pt x="14186" y="48948"/>
                      <a:pt x="31439" y="48437"/>
                    </a:cubicBezTo>
                    <a:lnTo>
                      <a:pt x="187741" y="43453"/>
                    </a:lnTo>
                    <a:lnTo>
                      <a:pt x="150550" y="185440"/>
                    </a:lnTo>
                    <a:lnTo>
                      <a:pt x="211000" y="197965"/>
                    </a:lnTo>
                    <a:lnTo>
                      <a:pt x="258798" y="0"/>
                    </a:lnTo>
                    <a:lnTo>
                      <a:pt x="16103" y="0"/>
                    </a:lnTo>
                    <a:lnTo>
                      <a:pt x="0" y="17892"/>
                    </a:lnTo>
                    <a:close/>
                  </a:path>
                </a:pathLst>
              </a:custGeom>
              <a:solidFill>
                <a:schemeClr val="bg1">
                  <a:lumMod val="8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5" name="Freeform: Shape 134">
                <a:extLst>
                  <a:ext uri="{FF2B5EF4-FFF2-40B4-BE49-F238E27FC236}">
                    <a16:creationId xmlns:a16="http://schemas.microsoft.com/office/drawing/2014/main" id="{338E1631-A234-292E-990A-CCB1D67B7C39}"/>
                  </a:ext>
                </a:extLst>
              </p:cNvPr>
              <p:cNvSpPr/>
              <p:nvPr/>
            </p:nvSpPr>
            <p:spPr>
              <a:xfrm>
                <a:off x="867250" y="4877406"/>
                <a:ext cx="65606" cy="44241"/>
              </a:xfrm>
              <a:custGeom>
                <a:avLst/>
                <a:gdLst>
                  <a:gd name="connsiteX0" fmla="*/ 10096 w 65606"/>
                  <a:gd name="connsiteY0" fmla="*/ 11908 h 44241"/>
                  <a:gd name="connsiteX1" fmla="*/ 37829 w 65606"/>
                  <a:gd name="connsiteY1" fmla="*/ 3601 h 44241"/>
                  <a:gd name="connsiteX2" fmla="*/ 51248 w 65606"/>
                  <a:gd name="connsiteY2" fmla="*/ 917 h 44241"/>
                  <a:gd name="connsiteX3" fmla="*/ 53677 w 65606"/>
                  <a:gd name="connsiteY3" fmla="*/ 6796 h 44241"/>
                  <a:gd name="connsiteX4" fmla="*/ 44347 w 65606"/>
                  <a:gd name="connsiteY4" fmla="*/ 11780 h 44241"/>
                  <a:gd name="connsiteX5" fmla="*/ 64156 w 65606"/>
                  <a:gd name="connsiteY5" fmla="*/ 22643 h 44241"/>
                  <a:gd name="connsiteX6" fmla="*/ 65434 w 65606"/>
                  <a:gd name="connsiteY6" fmla="*/ 37468 h 44241"/>
                  <a:gd name="connsiteX7" fmla="*/ 30161 w 65606"/>
                  <a:gd name="connsiteY7" fmla="*/ 44242 h 44241"/>
                  <a:gd name="connsiteX8" fmla="*/ 15336 w 65606"/>
                  <a:gd name="connsiteY8" fmla="*/ 31334 h 44241"/>
                  <a:gd name="connsiteX9" fmla="*/ 0 w 65606"/>
                  <a:gd name="connsiteY9" fmla="*/ 20599 h 44241"/>
                  <a:gd name="connsiteX10" fmla="*/ 10224 w 65606"/>
                  <a:gd name="connsiteY10" fmla="*/ 11780 h 44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5606" h="44241">
                    <a:moveTo>
                      <a:pt x="10096" y="11908"/>
                    </a:moveTo>
                    <a:cubicBezTo>
                      <a:pt x="10096" y="11908"/>
                      <a:pt x="29522" y="8969"/>
                      <a:pt x="37829" y="3601"/>
                    </a:cubicBezTo>
                    <a:cubicBezTo>
                      <a:pt x="46136" y="-1767"/>
                      <a:pt x="49204" y="278"/>
                      <a:pt x="51248" y="917"/>
                    </a:cubicBezTo>
                    <a:cubicBezTo>
                      <a:pt x="53293" y="1556"/>
                      <a:pt x="59556" y="6668"/>
                      <a:pt x="53677" y="6796"/>
                    </a:cubicBezTo>
                    <a:cubicBezTo>
                      <a:pt x="47798" y="6924"/>
                      <a:pt x="44092" y="11525"/>
                      <a:pt x="44347" y="11780"/>
                    </a:cubicBezTo>
                    <a:cubicBezTo>
                      <a:pt x="44603" y="12036"/>
                      <a:pt x="64156" y="22643"/>
                      <a:pt x="64156" y="22643"/>
                    </a:cubicBezTo>
                    <a:cubicBezTo>
                      <a:pt x="64156" y="22643"/>
                      <a:pt x="66201" y="36957"/>
                      <a:pt x="65434" y="37468"/>
                    </a:cubicBezTo>
                    <a:cubicBezTo>
                      <a:pt x="64668" y="37980"/>
                      <a:pt x="31950" y="44242"/>
                      <a:pt x="30161" y="44242"/>
                    </a:cubicBezTo>
                    <a:cubicBezTo>
                      <a:pt x="28372" y="44242"/>
                      <a:pt x="15336" y="33634"/>
                      <a:pt x="15336" y="31334"/>
                    </a:cubicBezTo>
                    <a:cubicBezTo>
                      <a:pt x="15336" y="29034"/>
                      <a:pt x="0" y="20599"/>
                      <a:pt x="0" y="20599"/>
                    </a:cubicBezTo>
                    <a:lnTo>
                      <a:pt x="10224" y="1178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6" name="Freeform: Shape 135">
                <a:extLst>
                  <a:ext uri="{FF2B5EF4-FFF2-40B4-BE49-F238E27FC236}">
                    <a16:creationId xmlns:a16="http://schemas.microsoft.com/office/drawing/2014/main" id="{D3D7BB01-9E75-8740-2754-EC4F8E680E49}"/>
                  </a:ext>
                </a:extLst>
              </p:cNvPr>
              <p:cNvSpPr/>
              <p:nvPr/>
            </p:nvSpPr>
            <p:spPr>
              <a:xfrm>
                <a:off x="725007" y="4813655"/>
                <a:ext cx="160263" cy="98790"/>
              </a:xfrm>
              <a:custGeom>
                <a:avLst/>
                <a:gdLst>
                  <a:gd name="connsiteX0" fmla="*/ 25305 w 160263"/>
                  <a:gd name="connsiteY0" fmla="*/ 0 h 98790"/>
                  <a:gd name="connsiteX1" fmla="*/ 66457 w 160263"/>
                  <a:gd name="connsiteY1" fmla="*/ 65307 h 98790"/>
                  <a:gd name="connsiteX2" fmla="*/ 160263 w 160263"/>
                  <a:gd name="connsiteY2" fmla="*/ 67351 h 98790"/>
                  <a:gd name="connsiteX3" fmla="*/ 152467 w 160263"/>
                  <a:gd name="connsiteY3" fmla="*/ 98791 h 98790"/>
                  <a:gd name="connsiteX4" fmla="*/ 61856 w 160263"/>
                  <a:gd name="connsiteY4" fmla="*/ 93295 h 98790"/>
                  <a:gd name="connsiteX5" fmla="*/ 54060 w 160263"/>
                  <a:gd name="connsiteY5" fmla="*/ 89717 h 98790"/>
                  <a:gd name="connsiteX6" fmla="*/ 0 w 160263"/>
                  <a:gd name="connsiteY6" fmla="*/ 35912 h 98790"/>
                  <a:gd name="connsiteX7" fmla="*/ 25305 w 160263"/>
                  <a:gd name="connsiteY7" fmla="*/ 0 h 9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263" h="98790">
                    <a:moveTo>
                      <a:pt x="25305" y="0"/>
                    </a:moveTo>
                    <a:lnTo>
                      <a:pt x="66457" y="65307"/>
                    </a:lnTo>
                    <a:lnTo>
                      <a:pt x="160263" y="67351"/>
                    </a:lnTo>
                    <a:lnTo>
                      <a:pt x="152467" y="98791"/>
                    </a:lnTo>
                    <a:lnTo>
                      <a:pt x="61856" y="93295"/>
                    </a:lnTo>
                    <a:cubicBezTo>
                      <a:pt x="58917" y="93167"/>
                      <a:pt x="56105" y="91889"/>
                      <a:pt x="54060" y="89717"/>
                    </a:cubicBezTo>
                    <a:lnTo>
                      <a:pt x="0" y="35912"/>
                    </a:lnTo>
                    <a:lnTo>
                      <a:pt x="25305" y="0"/>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7" name="Freeform: Shape 136">
                <a:extLst>
                  <a:ext uri="{FF2B5EF4-FFF2-40B4-BE49-F238E27FC236}">
                    <a16:creationId xmlns:a16="http://schemas.microsoft.com/office/drawing/2014/main" id="{F5C6412F-C77C-B2D9-620D-E977DF589073}"/>
                  </a:ext>
                </a:extLst>
              </p:cNvPr>
              <p:cNvSpPr/>
              <p:nvPr/>
            </p:nvSpPr>
            <p:spPr>
              <a:xfrm>
                <a:off x="648198" y="4752694"/>
                <a:ext cx="116682" cy="273127"/>
              </a:xfrm>
              <a:custGeom>
                <a:avLst/>
                <a:gdLst>
                  <a:gd name="connsiteX0" fmla="*/ 47670 w 116682"/>
                  <a:gd name="connsiteY0" fmla="*/ 3323 h 273127"/>
                  <a:gd name="connsiteX1" fmla="*/ 4601 w 116682"/>
                  <a:gd name="connsiteY1" fmla="*/ 109398 h 273127"/>
                  <a:gd name="connsiteX2" fmla="*/ 0 w 116682"/>
                  <a:gd name="connsiteY2" fmla="*/ 272601 h 273127"/>
                  <a:gd name="connsiteX3" fmla="*/ 116683 w 116682"/>
                  <a:gd name="connsiteY3" fmla="*/ 271834 h 273127"/>
                  <a:gd name="connsiteX4" fmla="*/ 108504 w 116682"/>
                  <a:gd name="connsiteY4" fmla="*/ 144032 h 273127"/>
                  <a:gd name="connsiteX5" fmla="*/ 101986 w 116682"/>
                  <a:gd name="connsiteY5" fmla="*/ 60833 h 273127"/>
                  <a:gd name="connsiteX6" fmla="*/ 50609 w 116682"/>
                  <a:gd name="connsiteY6" fmla="*/ 0 h 273127"/>
                  <a:gd name="connsiteX7" fmla="*/ 47670 w 116682"/>
                  <a:gd name="connsiteY7" fmla="*/ 3067 h 273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682" h="273127">
                    <a:moveTo>
                      <a:pt x="47670" y="3323"/>
                    </a:moveTo>
                    <a:cubicBezTo>
                      <a:pt x="47670" y="3323"/>
                      <a:pt x="5623" y="26838"/>
                      <a:pt x="4601" y="109398"/>
                    </a:cubicBezTo>
                    <a:cubicBezTo>
                      <a:pt x="3578" y="191958"/>
                      <a:pt x="0" y="271067"/>
                      <a:pt x="0" y="272601"/>
                    </a:cubicBezTo>
                    <a:cubicBezTo>
                      <a:pt x="0" y="274134"/>
                      <a:pt x="116683" y="271834"/>
                      <a:pt x="116683" y="271834"/>
                    </a:cubicBezTo>
                    <a:cubicBezTo>
                      <a:pt x="116683" y="271834"/>
                      <a:pt x="105820" y="181606"/>
                      <a:pt x="108504" y="144032"/>
                    </a:cubicBezTo>
                    <a:cubicBezTo>
                      <a:pt x="111187" y="106459"/>
                      <a:pt x="113743" y="79237"/>
                      <a:pt x="101986" y="60833"/>
                    </a:cubicBezTo>
                    <a:cubicBezTo>
                      <a:pt x="90228" y="42430"/>
                      <a:pt x="50609" y="0"/>
                      <a:pt x="50609" y="0"/>
                    </a:cubicBezTo>
                    <a:lnTo>
                      <a:pt x="47670" y="3067"/>
                    </a:lnTo>
                    <a:close/>
                  </a:path>
                </a:pathLst>
              </a:custGeom>
              <a:solidFill>
                <a:schemeClr val="bg1">
                  <a:lumMod val="7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8" name="Freeform: Shape 137">
                <a:extLst>
                  <a:ext uri="{FF2B5EF4-FFF2-40B4-BE49-F238E27FC236}">
                    <a16:creationId xmlns:a16="http://schemas.microsoft.com/office/drawing/2014/main" id="{ADF94C91-31E6-4189-A64A-8AF3851EEEF7}"/>
                  </a:ext>
                </a:extLst>
              </p:cNvPr>
              <p:cNvSpPr/>
              <p:nvPr/>
            </p:nvSpPr>
            <p:spPr>
              <a:xfrm>
                <a:off x="842329" y="4802281"/>
                <a:ext cx="22837" cy="40257"/>
              </a:xfrm>
              <a:custGeom>
                <a:avLst/>
                <a:gdLst>
                  <a:gd name="connsiteX0" fmla="*/ 0 w 22837"/>
                  <a:gd name="connsiteY0" fmla="*/ 34123 h 40257"/>
                  <a:gd name="connsiteX1" fmla="*/ 8818 w 22837"/>
                  <a:gd name="connsiteY1" fmla="*/ 12908 h 40257"/>
                  <a:gd name="connsiteX2" fmla="*/ 19042 w 22837"/>
                  <a:gd name="connsiteY2" fmla="*/ 0 h 40257"/>
                  <a:gd name="connsiteX3" fmla="*/ 22749 w 22837"/>
                  <a:gd name="connsiteY3" fmla="*/ 7029 h 40257"/>
                  <a:gd name="connsiteX4" fmla="*/ 15720 w 22837"/>
                  <a:gd name="connsiteY4" fmla="*/ 16359 h 40257"/>
                  <a:gd name="connsiteX5" fmla="*/ 15720 w 22837"/>
                  <a:gd name="connsiteY5" fmla="*/ 31439 h 40257"/>
                  <a:gd name="connsiteX6" fmla="*/ 128 w 22837"/>
                  <a:gd name="connsiteY6" fmla="*/ 40258 h 40257"/>
                  <a:gd name="connsiteX7" fmla="*/ 128 w 22837"/>
                  <a:gd name="connsiteY7" fmla="*/ 34123 h 40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37" h="40257">
                    <a:moveTo>
                      <a:pt x="0" y="34123"/>
                    </a:moveTo>
                    <a:cubicBezTo>
                      <a:pt x="0" y="34123"/>
                      <a:pt x="3323" y="16359"/>
                      <a:pt x="8818" y="12908"/>
                    </a:cubicBezTo>
                    <a:cubicBezTo>
                      <a:pt x="14314" y="9457"/>
                      <a:pt x="19042" y="0"/>
                      <a:pt x="19042" y="0"/>
                    </a:cubicBezTo>
                    <a:cubicBezTo>
                      <a:pt x="19042" y="0"/>
                      <a:pt x="23515" y="2045"/>
                      <a:pt x="22749" y="7029"/>
                    </a:cubicBezTo>
                    <a:cubicBezTo>
                      <a:pt x="21982" y="12013"/>
                      <a:pt x="16103" y="16359"/>
                      <a:pt x="15720" y="16359"/>
                    </a:cubicBezTo>
                    <a:cubicBezTo>
                      <a:pt x="15336" y="16359"/>
                      <a:pt x="18148" y="29011"/>
                      <a:pt x="15720" y="31439"/>
                    </a:cubicBezTo>
                    <a:cubicBezTo>
                      <a:pt x="13291" y="33867"/>
                      <a:pt x="128" y="40258"/>
                      <a:pt x="128" y="40258"/>
                    </a:cubicBezTo>
                    <a:lnTo>
                      <a:pt x="128" y="34123"/>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39" name="Freeform: Shape 138">
                <a:extLst>
                  <a:ext uri="{FF2B5EF4-FFF2-40B4-BE49-F238E27FC236}">
                    <a16:creationId xmlns:a16="http://schemas.microsoft.com/office/drawing/2014/main" id="{622585F4-1BB7-7A36-36F3-BDB9CEF69804}"/>
                  </a:ext>
                </a:extLst>
              </p:cNvPr>
              <p:cNvSpPr/>
              <p:nvPr/>
            </p:nvSpPr>
            <p:spPr>
              <a:xfrm>
                <a:off x="840795" y="4803198"/>
                <a:ext cx="52782" cy="52631"/>
              </a:xfrm>
              <a:custGeom>
                <a:avLst/>
                <a:gdLst>
                  <a:gd name="connsiteX0" fmla="*/ 13547 w 52782"/>
                  <a:gd name="connsiteY0" fmla="*/ 21576 h 52631"/>
                  <a:gd name="connsiteX1" fmla="*/ 34634 w 52782"/>
                  <a:gd name="connsiteY1" fmla="*/ 14292 h 52631"/>
                  <a:gd name="connsiteX2" fmla="*/ 52782 w 52782"/>
                  <a:gd name="connsiteY2" fmla="*/ 11863 h 52631"/>
                  <a:gd name="connsiteX3" fmla="*/ 51121 w 52782"/>
                  <a:gd name="connsiteY3" fmla="*/ 24899 h 52631"/>
                  <a:gd name="connsiteX4" fmla="*/ 46648 w 52782"/>
                  <a:gd name="connsiteY4" fmla="*/ 33589 h 52631"/>
                  <a:gd name="connsiteX5" fmla="*/ 43836 w 52782"/>
                  <a:gd name="connsiteY5" fmla="*/ 36146 h 52631"/>
                  <a:gd name="connsiteX6" fmla="*/ 28755 w 52782"/>
                  <a:gd name="connsiteY6" fmla="*/ 43175 h 52631"/>
                  <a:gd name="connsiteX7" fmla="*/ 8946 w 52782"/>
                  <a:gd name="connsiteY7" fmla="*/ 52632 h 52631"/>
                  <a:gd name="connsiteX8" fmla="*/ 0 w 52782"/>
                  <a:gd name="connsiteY8" fmla="*/ 38702 h 52631"/>
                  <a:gd name="connsiteX9" fmla="*/ 10352 w 52782"/>
                  <a:gd name="connsiteY9" fmla="*/ 22599 h 52631"/>
                  <a:gd name="connsiteX10" fmla="*/ 12908 w 52782"/>
                  <a:gd name="connsiteY10" fmla="*/ 21576 h 52631"/>
                  <a:gd name="connsiteX11" fmla="*/ 13547 w 52782"/>
                  <a:gd name="connsiteY11" fmla="*/ 21576 h 52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782" h="52631">
                    <a:moveTo>
                      <a:pt x="13547" y="21576"/>
                    </a:moveTo>
                    <a:cubicBezTo>
                      <a:pt x="13547" y="21576"/>
                      <a:pt x="30289" y="21576"/>
                      <a:pt x="34634" y="14292"/>
                    </a:cubicBezTo>
                    <a:cubicBezTo>
                      <a:pt x="53038" y="-16381"/>
                      <a:pt x="52782" y="11863"/>
                      <a:pt x="52782" y="11863"/>
                    </a:cubicBezTo>
                    <a:lnTo>
                      <a:pt x="51121" y="24899"/>
                    </a:lnTo>
                    <a:cubicBezTo>
                      <a:pt x="50354" y="28094"/>
                      <a:pt x="48820" y="31161"/>
                      <a:pt x="46648" y="33589"/>
                    </a:cubicBezTo>
                    <a:cubicBezTo>
                      <a:pt x="45625" y="34740"/>
                      <a:pt x="44603" y="35634"/>
                      <a:pt x="43836" y="36146"/>
                    </a:cubicBezTo>
                    <a:cubicBezTo>
                      <a:pt x="37446" y="40874"/>
                      <a:pt x="28755" y="43175"/>
                      <a:pt x="28755" y="43175"/>
                    </a:cubicBezTo>
                    <a:cubicBezTo>
                      <a:pt x="24027" y="44453"/>
                      <a:pt x="17253" y="47009"/>
                      <a:pt x="8946" y="52632"/>
                    </a:cubicBezTo>
                    <a:cubicBezTo>
                      <a:pt x="6007" y="48031"/>
                      <a:pt x="2939" y="43430"/>
                      <a:pt x="0" y="38702"/>
                    </a:cubicBezTo>
                    <a:lnTo>
                      <a:pt x="10352" y="22599"/>
                    </a:lnTo>
                    <a:lnTo>
                      <a:pt x="12908" y="21576"/>
                    </a:lnTo>
                    <a:lnTo>
                      <a:pt x="13547" y="21576"/>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0" name="Freeform: Shape 139">
                <a:extLst>
                  <a:ext uri="{FF2B5EF4-FFF2-40B4-BE49-F238E27FC236}">
                    <a16:creationId xmlns:a16="http://schemas.microsoft.com/office/drawing/2014/main" id="{A531D2CC-546E-0E48-29D0-C9391938478B}"/>
                  </a:ext>
                </a:extLst>
              </p:cNvPr>
              <p:cNvSpPr/>
              <p:nvPr/>
            </p:nvSpPr>
            <p:spPr>
              <a:xfrm>
                <a:off x="676256" y="4802539"/>
                <a:ext cx="179363" cy="106328"/>
              </a:xfrm>
              <a:custGeom>
                <a:avLst/>
                <a:gdLst>
                  <a:gd name="connsiteX0" fmla="*/ 179364 w 179363"/>
                  <a:gd name="connsiteY0" fmla="*/ 54697 h 106328"/>
                  <a:gd name="connsiteX1" fmla="*/ 176424 w 179363"/>
                  <a:gd name="connsiteY1" fmla="*/ 42684 h 106328"/>
                  <a:gd name="connsiteX2" fmla="*/ 163772 w 179363"/>
                  <a:gd name="connsiteY2" fmla="*/ 30670 h 106328"/>
                  <a:gd name="connsiteX3" fmla="*/ 99360 w 179363"/>
                  <a:gd name="connsiteY3" fmla="*/ 62876 h 106328"/>
                  <a:gd name="connsiteX4" fmla="*/ 47856 w 179363"/>
                  <a:gd name="connsiteY4" fmla="*/ 7410 h 106328"/>
                  <a:gd name="connsiteX5" fmla="*/ 7215 w 179363"/>
                  <a:gd name="connsiteY5" fmla="*/ 5110 h 106328"/>
                  <a:gd name="connsiteX6" fmla="*/ 6320 w 179363"/>
                  <a:gd name="connsiteY6" fmla="*/ 36294 h 106328"/>
                  <a:gd name="connsiteX7" fmla="*/ 87858 w 179363"/>
                  <a:gd name="connsiteY7" fmla="*/ 99811 h 106328"/>
                  <a:gd name="connsiteX8" fmla="*/ 96165 w 179363"/>
                  <a:gd name="connsiteY8" fmla="*/ 106329 h 106328"/>
                  <a:gd name="connsiteX9" fmla="*/ 108817 w 179363"/>
                  <a:gd name="connsiteY9" fmla="*/ 98277 h 106328"/>
                  <a:gd name="connsiteX10" fmla="*/ 179364 w 179363"/>
                  <a:gd name="connsiteY10" fmla="*/ 54569 h 106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9363" h="106328">
                    <a:moveTo>
                      <a:pt x="179364" y="54697"/>
                    </a:moveTo>
                    <a:cubicBezTo>
                      <a:pt x="179364" y="52141"/>
                      <a:pt x="178980" y="47540"/>
                      <a:pt x="176424" y="42684"/>
                    </a:cubicBezTo>
                    <a:cubicBezTo>
                      <a:pt x="172463" y="35143"/>
                      <a:pt x="166072" y="31693"/>
                      <a:pt x="163772" y="30670"/>
                    </a:cubicBezTo>
                    <a:lnTo>
                      <a:pt x="99360" y="62876"/>
                    </a:lnTo>
                    <a:lnTo>
                      <a:pt x="47856" y="7410"/>
                    </a:lnTo>
                    <a:cubicBezTo>
                      <a:pt x="39932" y="-1280"/>
                      <a:pt x="16033" y="-2686"/>
                      <a:pt x="7215" y="5110"/>
                    </a:cubicBezTo>
                    <a:cubicBezTo>
                      <a:pt x="-1987" y="13289"/>
                      <a:pt x="-2498" y="27603"/>
                      <a:pt x="6320" y="36294"/>
                    </a:cubicBezTo>
                    <a:lnTo>
                      <a:pt x="87858" y="99811"/>
                    </a:lnTo>
                    <a:cubicBezTo>
                      <a:pt x="91053" y="103134"/>
                      <a:pt x="94248" y="106329"/>
                      <a:pt x="96165" y="106329"/>
                    </a:cubicBezTo>
                    <a:cubicBezTo>
                      <a:pt x="98338" y="106329"/>
                      <a:pt x="105367" y="101345"/>
                      <a:pt x="108817" y="98277"/>
                    </a:cubicBezTo>
                    <a:lnTo>
                      <a:pt x="179364" y="5456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1" name="Freeform: Shape 140">
                <a:extLst>
                  <a:ext uri="{FF2B5EF4-FFF2-40B4-BE49-F238E27FC236}">
                    <a16:creationId xmlns:a16="http://schemas.microsoft.com/office/drawing/2014/main" id="{F4240D76-E3BD-6B03-1DD0-21144BB52297}"/>
                  </a:ext>
                </a:extLst>
              </p:cNvPr>
              <p:cNvSpPr/>
              <p:nvPr/>
            </p:nvSpPr>
            <p:spPr>
              <a:xfrm>
                <a:off x="771527" y="5012642"/>
                <a:ext cx="27732" cy="238988"/>
              </a:xfrm>
              <a:custGeom>
                <a:avLst/>
                <a:gdLst>
                  <a:gd name="connsiteX0" fmla="*/ 0 w 27732"/>
                  <a:gd name="connsiteY0" fmla="*/ 0 h 238988"/>
                  <a:gd name="connsiteX1" fmla="*/ 27733 w 27732"/>
                  <a:gd name="connsiteY1" fmla="*/ 0 h 238988"/>
                  <a:gd name="connsiteX2" fmla="*/ 27733 w 27732"/>
                  <a:gd name="connsiteY2" fmla="*/ 238989 h 238988"/>
                  <a:gd name="connsiteX3" fmla="*/ 0 w 27732"/>
                  <a:gd name="connsiteY3" fmla="*/ 238989 h 238988"/>
                </a:gdLst>
                <a:ahLst/>
                <a:cxnLst>
                  <a:cxn ang="0">
                    <a:pos x="connsiteX0" y="connsiteY0"/>
                  </a:cxn>
                  <a:cxn ang="0">
                    <a:pos x="connsiteX1" y="connsiteY1"/>
                  </a:cxn>
                  <a:cxn ang="0">
                    <a:pos x="connsiteX2" y="connsiteY2"/>
                  </a:cxn>
                  <a:cxn ang="0">
                    <a:pos x="connsiteX3" y="connsiteY3"/>
                  </a:cxn>
                </a:cxnLst>
                <a:rect l="l" t="t" r="r" b="b"/>
                <a:pathLst>
                  <a:path w="27732" h="238988">
                    <a:moveTo>
                      <a:pt x="0" y="0"/>
                    </a:moveTo>
                    <a:lnTo>
                      <a:pt x="27733" y="0"/>
                    </a:lnTo>
                    <a:lnTo>
                      <a:pt x="27733" y="238989"/>
                    </a:lnTo>
                    <a:lnTo>
                      <a:pt x="0" y="23898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2" name="Freeform: Shape 141">
                <a:extLst>
                  <a:ext uri="{FF2B5EF4-FFF2-40B4-BE49-F238E27FC236}">
                    <a16:creationId xmlns:a16="http://schemas.microsoft.com/office/drawing/2014/main" id="{9AB772D6-3AA2-EB19-BEC4-8B9312AD11B9}"/>
                  </a:ext>
                </a:extLst>
              </p:cNvPr>
              <p:cNvSpPr/>
              <p:nvPr/>
            </p:nvSpPr>
            <p:spPr>
              <a:xfrm>
                <a:off x="750311" y="4994111"/>
                <a:ext cx="499192" cy="25049"/>
              </a:xfrm>
              <a:custGeom>
                <a:avLst/>
                <a:gdLst>
                  <a:gd name="connsiteX0" fmla="*/ 0 w 499192"/>
                  <a:gd name="connsiteY0" fmla="*/ 0 h 25049"/>
                  <a:gd name="connsiteX1" fmla="*/ 499193 w 499192"/>
                  <a:gd name="connsiteY1" fmla="*/ 0 h 25049"/>
                  <a:gd name="connsiteX2" fmla="*/ 499193 w 499192"/>
                  <a:gd name="connsiteY2" fmla="*/ 25049 h 25049"/>
                  <a:gd name="connsiteX3" fmla="*/ 0 w 499192"/>
                  <a:gd name="connsiteY3" fmla="*/ 25049 h 25049"/>
                </a:gdLst>
                <a:ahLst/>
                <a:cxnLst>
                  <a:cxn ang="0">
                    <a:pos x="connsiteX0" y="connsiteY0"/>
                  </a:cxn>
                  <a:cxn ang="0">
                    <a:pos x="connsiteX1" y="connsiteY1"/>
                  </a:cxn>
                  <a:cxn ang="0">
                    <a:pos x="connsiteX2" y="connsiteY2"/>
                  </a:cxn>
                  <a:cxn ang="0">
                    <a:pos x="connsiteX3" y="connsiteY3"/>
                  </a:cxn>
                </a:cxnLst>
                <a:rect l="l" t="t" r="r" b="b"/>
                <a:pathLst>
                  <a:path w="499192" h="25049">
                    <a:moveTo>
                      <a:pt x="0" y="0"/>
                    </a:moveTo>
                    <a:lnTo>
                      <a:pt x="499193" y="0"/>
                    </a:lnTo>
                    <a:lnTo>
                      <a:pt x="499193" y="25049"/>
                    </a:lnTo>
                    <a:lnTo>
                      <a:pt x="0" y="25049"/>
                    </a:lnTo>
                    <a:close/>
                  </a:path>
                </a:pathLst>
              </a:custGeom>
              <a:solidFill>
                <a:schemeClr val="bg1">
                  <a:lumMod val="8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3" name="Freeform: Shape 142">
                <a:extLst>
                  <a:ext uri="{FF2B5EF4-FFF2-40B4-BE49-F238E27FC236}">
                    <a16:creationId xmlns:a16="http://schemas.microsoft.com/office/drawing/2014/main" id="{A2688D4A-E68A-A038-4337-45B864A1BFF3}"/>
                  </a:ext>
                </a:extLst>
              </p:cNvPr>
              <p:cNvSpPr/>
              <p:nvPr/>
            </p:nvSpPr>
            <p:spPr>
              <a:xfrm>
                <a:off x="750311" y="4886502"/>
                <a:ext cx="499192" cy="107608"/>
              </a:xfrm>
              <a:custGeom>
                <a:avLst/>
                <a:gdLst>
                  <a:gd name="connsiteX0" fmla="*/ 499193 w 499192"/>
                  <a:gd name="connsiteY0" fmla="*/ 107609 h 107608"/>
                  <a:gd name="connsiteX1" fmla="*/ 0 w 499192"/>
                  <a:gd name="connsiteY1" fmla="*/ 107609 h 107608"/>
                  <a:gd name="connsiteX2" fmla="*/ 75531 w 499192"/>
                  <a:gd name="connsiteY2" fmla="*/ 0 h 107608"/>
                  <a:gd name="connsiteX3" fmla="*/ 395418 w 499192"/>
                  <a:gd name="connsiteY3" fmla="*/ 0 h 107608"/>
                  <a:gd name="connsiteX4" fmla="*/ 499193 w 499192"/>
                  <a:gd name="connsiteY4" fmla="*/ 107609 h 107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9192" h="107608">
                    <a:moveTo>
                      <a:pt x="499193" y="107609"/>
                    </a:moveTo>
                    <a:lnTo>
                      <a:pt x="0" y="107609"/>
                    </a:lnTo>
                    <a:lnTo>
                      <a:pt x="75531" y="0"/>
                    </a:lnTo>
                    <a:lnTo>
                      <a:pt x="395418" y="0"/>
                    </a:lnTo>
                    <a:lnTo>
                      <a:pt x="499193" y="107609"/>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4" name="Freeform: Shape 143">
                <a:extLst>
                  <a:ext uri="{FF2B5EF4-FFF2-40B4-BE49-F238E27FC236}">
                    <a16:creationId xmlns:a16="http://schemas.microsoft.com/office/drawing/2014/main" id="{096ABA5B-0DEB-BED7-16B4-02D3551C47F1}"/>
                  </a:ext>
                </a:extLst>
              </p:cNvPr>
              <p:cNvSpPr/>
              <p:nvPr/>
            </p:nvSpPr>
            <p:spPr>
              <a:xfrm>
                <a:off x="696763" y="4673840"/>
                <a:ext cx="78973" cy="112848"/>
              </a:xfrm>
              <a:custGeom>
                <a:avLst/>
                <a:gdLst>
                  <a:gd name="connsiteX0" fmla="*/ 66585 w 78973"/>
                  <a:gd name="connsiteY0" fmla="*/ 0 h 112848"/>
                  <a:gd name="connsiteX1" fmla="*/ 68246 w 78973"/>
                  <a:gd name="connsiteY1" fmla="*/ 23388 h 112848"/>
                  <a:gd name="connsiteX2" fmla="*/ 72080 w 78973"/>
                  <a:gd name="connsiteY2" fmla="*/ 38596 h 112848"/>
                  <a:gd name="connsiteX3" fmla="*/ 78342 w 78973"/>
                  <a:gd name="connsiteY3" fmla="*/ 48053 h 112848"/>
                  <a:gd name="connsiteX4" fmla="*/ 69268 w 78973"/>
                  <a:gd name="connsiteY4" fmla="*/ 53166 h 112848"/>
                  <a:gd name="connsiteX5" fmla="*/ 64284 w 78973"/>
                  <a:gd name="connsiteY5" fmla="*/ 76809 h 112848"/>
                  <a:gd name="connsiteX6" fmla="*/ 41408 w 78973"/>
                  <a:gd name="connsiteY6" fmla="*/ 78854 h 112848"/>
                  <a:gd name="connsiteX7" fmla="*/ 41280 w 78973"/>
                  <a:gd name="connsiteY7" fmla="*/ 78854 h 112848"/>
                  <a:gd name="connsiteX8" fmla="*/ 39874 w 78973"/>
                  <a:gd name="connsiteY8" fmla="*/ 89972 h 112848"/>
                  <a:gd name="connsiteX9" fmla="*/ 43964 w 78973"/>
                  <a:gd name="connsiteY9" fmla="*/ 112849 h 112848"/>
                  <a:gd name="connsiteX10" fmla="*/ 7285 w 78973"/>
                  <a:gd name="connsiteY10" fmla="*/ 72336 h 112848"/>
                  <a:gd name="connsiteX11" fmla="*/ 7285 w 78973"/>
                  <a:gd name="connsiteY11" fmla="*/ 56616 h 112848"/>
                  <a:gd name="connsiteX12" fmla="*/ 0 w 78973"/>
                  <a:gd name="connsiteY12" fmla="*/ 20448 h 112848"/>
                  <a:gd name="connsiteX13" fmla="*/ 66840 w 78973"/>
                  <a:gd name="connsiteY13" fmla="*/ 0 h 1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8973" h="112848">
                    <a:moveTo>
                      <a:pt x="66585" y="0"/>
                    </a:moveTo>
                    <a:cubicBezTo>
                      <a:pt x="66585" y="0"/>
                      <a:pt x="69907" y="17125"/>
                      <a:pt x="68246" y="23388"/>
                    </a:cubicBezTo>
                    <a:cubicBezTo>
                      <a:pt x="66585" y="29650"/>
                      <a:pt x="68502" y="35657"/>
                      <a:pt x="72080" y="38596"/>
                    </a:cubicBezTo>
                    <a:cubicBezTo>
                      <a:pt x="75659" y="41536"/>
                      <a:pt x="80771" y="46775"/>
                      <a:pt x="78342" y="48053"/>
                    </a:cubicBezTo>
                    <a:cubicBezTo>
                      <a:pt x="75914" y="49459"/>
                      <a:pt x="69268" y="53166"/>
                      <a:pt x="69268" y="53166"/>
                    </a:cubicBezTo>
                    <a:cubicBezTo>
                      <a:pt x="69268" y="53166"/>
                      <a:pt x="67479" y="74636"/>
                      <a:pt x="64284" y="76809"/>
                    </a:cubicBezTo>
                    <a:cubicBezTo>
                      <a:pt x="61089" y="78981"/>
                      <a:pt x="43580" y="80771"/>
                      <a:pt x="41408" y="78854"/>
                    </a:cubicBezTo>
                    <a:cubicBezTo>
                      <a:pt x="41408" y="78854"/>
                      <a:pt x="41408" y="78854"/>
                      <a:pt x="41280" y="78854"/>
                    </a:cubicBezTo>
                    <a:cubicBezTo>
                      <a:pt x="40130" y="78854"/>
                      <a:pt x="39874" y="89333"/>
                      <a:pt x="39874" y="89972"/>
                    </a:cubicBezTo>
                    <a:cubicBezTo>
                      <a:pt x="39746" y="94957"/>
                      <a:pt x="40257" y="102625"/>
                      <a:pt x="43964" y="112849"/>
                    </a:cubicBezTo>
                    <a:cubicBezTo>
                      <a:pt x="31695" y="99302"/>
                      <a:pt x="19554" y="85883"/>
                      <a:pt x="7285" y="72336"/>
                    </a:cubicBezTo>
                    <a:lnTo>
                      <a:pt x="7285" y="56616"/>
                    </a:lnTo>
                    <a:lnTo>
                      <a:pt x="0" y="20448"/>
                    </a:lnTo>
                    <a:lnTo>
                      <a:pt x="66840" y="0"/>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5" name="Freeform: Shape 144">
                <a:extLst>
                  <a:ext uri="{FF2B5EF4-FFF2-40B4-BE49-F238E27FC236}">
                    <a16:creationId xmlns:a16="http://schemas.microsoft.com/office/drawing/2014/main" id="{877DDEFE-553E-0F3A-7B0F-CB0B23B1292C}"/>
                  </a:ext>
                </a:extLst>
              </p:cNvPr>
              <p:cNvSpPr/>
              <p:nvPr/>
            </p:nvSpPr>
            <p:spPr>
              <a:xfrm>
                <a:off x="698935" y="4741575"/>
                <a:ext cx="56488" cy="83071"/>
              </a:xfrm>
              <a:custGeom>
                <a:avLst/>
                <a:gdLst>
                  <a:gd name="connsiteX0" fmla="*/ 0 w 56488"/>
                  <a:gd name="connsiteY0" fmla="*/ 11247 h 83071"/>
                  <a:gd name="connsiteX1" fmla="*/ 767 w 56488"/>
                  <a:gd name="connsiteY1" fmla="*/ 4090 h 83071"/>
                  <a:gd name="connsiteX2" fmla="*/ 4473 w 56488"/>
                  <a:gd name="connsiteY2" fmla="*/ 0 h 83071"/>
                  <a:gd name="connsiteX3" fmla="*/ 55210 w 56488"/>
                  <a:gd name="connsiteY3" fmla="*/ 47926 h 83071"/>
                  <a:gd name="connsiteX4" fmla="*/ 56488 w 56488"/>
                  <a:gd name="connsiteY4" fmla="*/ 83071 h 83071"/>
                  <a:gd name="connsiteX5" fmla="*/ 0 w 56488"/>
                  <a:gd name="connsiteY5" fmla="*/ 11247 h 83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88" h="83071">
                    <a:moveTo>
                      <a:pt x="0" y="11247"/>
                    </a:moveTo>
                    <a:lnTo>
                      <a:pt x="767" y="4090"/>
                    </a:lnTo>
                    <a:lnTo>
                      <a:pt x="4473" y="0"/>
                    </a:lnTo>
                    <a:lnTo>
                      <a:pt x="55210" y="47926"/>
                    </a:lnTo>
                    <a:lnTo>
                      <a:pt x="56488" y="83071"/>
                    </a:lnTo>
                    <a:lnTo>
                      <a:pt x="0" y="11247"/>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46" name="Freeform: Shape 145">
                <a:extLst>
                  <a:ext uri="{FF2B5EF4-FFF2-40B4-BE49-F238E27FC236}">
                    <a16:creationId xmlns:a16="http://schemas.microsoft.com/office/drawing/2014/main" id="{8A8046A8-AE3C-5894-C5BD-AC7F50A93B8D}"/>
                  </a:ext>
                </a:extLst>
              </p:cNvPr>
              <p:cNvSpPr/>
              <p:nvPr/>
            </p:nvSpPr>
            <p:spPr>
              <a:xfrm>
                <a:off x="682986" y="4651272"/>
                <a:ext cx="90735" cy="87831"/>
              </a:xfrm>
              <a:custGeom>
                <a:avLst/>
                <a:gdLst>
                  <a:gd name="connsiteX0" fmla="*/ 47772 w 90735"/>
                  <a:gd name="connsiteY0" fmla="*/ 59248 h 87831"/>
                  <a:gd name="connsiteX1" fmla="*/ 36653 w 90735"/>
                  <a:gd name="connsiteY1" fmla="*/ 49151 h 87831"/>
                  <a:gd name="connsiteX2" fmla="*/ 31158 w 90735"/>
                  <a:gd name="connsiteY2" fmla="*/ 68705 h 87831"/>
                  <a:gd name="connsiteX3" fmla="*/ 38570 w 90735"/>
                  <a:gd name="connsiteY3" fmla="*/ 79824 h 87831"/>
                  <a:gd name="connsiteX4" fmla="*/ 20934 w 90735"/>
                  <a:gd name="connsiteY4" fmla="*/ 87748 h 87831"/>
                  <a:gd name="connsiteX5" fmla="*/ 4575 w 90735"/>
                  <a:gd name="connsiteY5" fmla="*/ 54519 h 87831"/>
                  <a:gd name="connsiteX6" fmla="*/ 20039 w 90735"/>
                  <a:gd name="connsiteY6" fmla="*/ 6977 h 87831"/>
                  <a:gd name="connsiteX7" fmla="*/ 82151 w 90735"/>
                  <a:gd name="connsiteY7" fmla="*/ 4421 h 87831"/>
                  <a:gd name="connsiteX8" fmla="*/ 86368 w 90735"/>
                  <a:gd name="connsiteY8" fmla="*/ 24869 h 87831"/>
                  <a:gd name="connsiteX9" fmla="*/ 58124 w 90735"/>
                  <a:gd name="connsiteY9" fmla="*/ 57458 h 87831"/>
                  <a:gd name="connsiteX10" fmla="*/ 47772 w 90735"/>
                  <a:gd name="connsiteY10" fmla="*/ 59120 h 87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0735" h="87831">
                    <a:moveTo>
                      <a:pt x="47772" y="59248"/>
                    </a:moveTo>
                    <a:cubicBezTo>
                      <a:pt x="47772" y="59248"/>
                      <a:pt x="44193" y="47618"/>
                      <a:pt x="36653" y="49151"/>
                    </a:cubicBezTo>
                    <a:cubicBezTo>
                      <a:pt x="29113" y="50685"/>
                      <a:pt x="27707" y="65510"/>
                      <a:pt x="31158" y="68705"/>
                    </a:cubicBezTo>
                    <a:cubicBezTo>
                      <a:pt x="34608" y="71900"/>
                      <a:pt x="40487" y="75734"/>
                      <a:pt x="38570" y="79824"/>
                    </a:cubicBezTo>
                    <a:cubicBezTo>
                      <a:pt x="36653" y="83913"/>
                      <a:pt x="23362" y="88514"/>
                      <a:pt x="20934" y="87748"/>
                    </a:cubicBezTo>
                    <a:cubicBezTo>
                      <a:pt x="18505" y="86981"/>
                      <a:pt x="18505" y="77907"/>
                      <a:pt x="4575" y="54519"/>
                    </a:cubicBezTo>
                    <a:cubicBezTo>
                      <a:pt x="-9355" y="31131"/>
                      <a:pt x="12243" y="12856"/>
                      <a:pt x="20039" y="6977"/>
                    </a:cubicBezTo>
                    <a:cubicBezTo>
                      <a:pt x="28474" y="587"/>
                      <a:pt x="52501" y="-3631"/>
                      <a:pt x="82151" y="4421"/>
                    </a:cubicBezTo>
                    <a:cubicBezTo>
                      <a:pt x="91352" y="6977"/>
                      <a:pt x="93780" y="18862"/>
                      <a:pt x="86368" y="24869"/>
                    </a:cubicBezTo>
                    <a:cubicBezTo>
                      <a:pt x="73971" y="34965"/>
                      <a:pt x="59146" y="48640"/>
                      <a:pt x="58124" y="57458"/>
                    </a:cubicBezTo>
                    <a:cubicBezTo>
                      <a:pt x="56462" y="72667"/>
                      <a:pt x="47772" y="59120"/>
                      <a:pt x="47772" y="59120"/>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7" name="Graphic 7">
              <a:extLst>
                <a:ext uri="{FF2B5EF4-FFF2-40B4-BE49-F238E27FC236}">
                  <a16:creationId xmlns:a16="http://schemas.microsoft.com/office/drawing/2014/main" id="{5A0C4705-B6E8-11B6-AFB5-7EA667DAC30A}"/>
                </a:ext>
              </a:extLst>
            </p:cNvPr>
            <p:cNvGrpSpPr/>
            <p:nvPr/>
          </p:nvGrpSpPr>
          <p:grpSpPr>
            <a:xfrm>
              <a:off x="2595820" y="4091449"/>
              <a:ext cx="387770" cy="202667"/>
              <a:chOff x="3754365" y="4091449"/>
              <a:chExt cx="387770" cy="202667"/>
            </a:xfrm>
          </p:grpSpPr>
          <p:sp>
            <p:nvSpPr>
              <p:cNvPr id="93" name="Freeform: Shape 92">
                <a:extLst>
                  <a:ext uri="{FF2B5EF4-FFF2-40B4-BE49-F238E27FC236}">
                    <a16:creationId xmlns:a16="http://schemas.microsoft.com/office/drawing/2014/main" id="{DFD5CACF-2780-BD64-6612-F0A63B296A39}"/>
                  </a:ext>
                </a:extLst>
              </p:cNvPr>
              <p:cNvSpPr/>
              <p:nvPr/>
            </p:nvSpPr>
            <p:spPr>
              <a:xfrm>
                <a:off x="3754365" y="4152952"/>
                <a:ext cx="134979" cy="138377"/>
              </a:xfrm>
              <a:custGeom>
                <a:avLst/>
                <a:gdLst>
                  <a:gd name="connsiteX0" fmla="*/ 13452 w 134979"/>
                  <a:gd name="connsiteY0" fmla="*/ 114607 h 138377"/>
                  <a:gd name="connsiteX1" fmla="*/ 40930 w 134979"/>
                  <a:gd name="connsiteY1" fmla="*/ 101827 h 138377"/>
                  <a:gd name="connsiteX2" fmla="*/ 94223 w 134979"/>
                  <a:gd name="connsiteY2" fmla="*/ 138378 h 138377"/>
                  <a:gd name="connsiteX3" fmla="*/ 132947 w 134979"/>
                  <a:gd name="connsiteY3" fmla="*/ 56841 h 138377"/>
                  <a:gd name="connsiteX4" fmla="*/ 49748 w 134979"/>
                  <a:gd name="connsiteY4" fmla="*/ 1886 h 138377"/>
                  <a:gd name="connsiteX5" fmla="*/ 2461 w 134979"/>
                  <a:gd name="connsiteY5" fmla="*/ 89686 h 138377"/>
                  <a:gd name="connsiteX6" fmla="*/ 13580 w 134979"/>
                  <a:gd name="connsiteY6" fmla="*/ 114735 h 138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979" h="138377">
                    <a:moveTo>
                      <a:pt x="13452" y="114607"/>
                    </a:moveTo>
                    <a:lnTo>
                      <a:pt x="40930" y="101827"/>
                    </a:lnTo>
                    <a:lnTo>
                      <a:pt x="94223" y="138378"/>
                    </a:lnTo>
                    <a:cubicBezTo>
                      <a:pt x="121956" y="124064"/>
                      <a:pt x="141510" y="91091"/>
                      <a:pt x="132947" y="56841"/>
                    </a:cubicBezTo>
                    <a:cubicBezTo>
                      <a:pt x="122978" y="17350"/>
                      <a:pt x="85788" y="-7188"/>
                      <a:pt x="49748" y="1886"/>
                    </a:cubicBezTo>
                    <a:cubicBezTo>
                      <a:pt x="13708" y="10960"/>
                      <a:pt x="-7507" y="50195"/>
                      <a:pt x="2461" y="89686"/>
                    </a:cubicBezTo>
                    <a:cubicBezTo>
                      <a:pt x="4762" y="98887"/>
                      <a:pt x="8596" y="107322"/>
                      <a:pt x="13580" y="114735"/>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94" name="Freeform: Shape 93">
                <a:extLst>
                  <a:ext uri="{FF2B5EF4-FFF2-40B4-BE49-F238E27FC236}">
                    <a16:creationId xmlns:a16="http://schemas.microsoft.com/office/drawing/2014/main" id="{BB2923A2-9A6C-1BC3-FB75-DD4A96675262}"/>
                  </a:ext>
                </a:extLst>
              </p:cNvPr>
              <p:cNvSpPr/>
              <p:nvPr/>
            </p:nvSpPr>
            <p:spPr>
              <a:xfrm rot="-846599">
                <a:off x="3775253" y="4158561"/>
                <a:ext cx="110676" cy="135469"/>
              </a:xfrm>
              <a:custGeom>
                <a:avLst/>
                <a:gdLst>
                  <a:gd name="connsiteX0" fmla="*/ 110676 w 110676"/>
                  <a:gd name="connsiteY0" fmla="*/ 67735 h 135469"/>
                  <a:gd name="connsiteX1" fmla="*/ 55338 w 110676"/>
                  <a:gd name="connsiteY1" fmla="*/ 135470 h 135469"/>
                  <a:gd name="connsiteX2" fmla="*/ 0 w 110676"/>
                  <a:gd name="connsiteY2" fmla="*/ 67735 h 135469"/>
                  <a:gd name="connsiteX3" fmla="*/ 55338 w 110676"/>
                  <a:gd name="connsiteY3" fmla="*/ 0 h 135469"/>
                  <a:gd name="connsiteX4" fmla="*/ 110676 w 110676"/>
                  <a:gd name="connsiteY4" fmla="*/ 67735 h 13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76" h="135469">
                    <a:moveTo>
                      <a:pt x="110676" y="67735"/>
                    </a:moveTo>
                    <a:cubicBezTo>
                      <a:pt x="110676" y="105144"/>
                      <a:pt x="85900" y="135470"/>
                      <a:pt x="55338" y="135470"/>
                    </a:cubicBezTo>
                    <a:cubicBezTo>
                      <a:pt x="24776" y="135470"/>
                      <a:pt x="0" y="105144"/>
                      <a:pt x="0" y="67735"/>
                    </a:cubicBezTo>
                    <a:cubicBezTo>
                      <a:pt x="0" y="30326"/>
                      <a:pt x="24776" y="0"/>
                      <a:pt x="55338" y="0"/>
                    </a:cubicBezTo>
                    <a:cubicBezTo>
                      <a:pt x="85900" y="0"/>
                      <a:pt x="110676" y="30326"/>
                      <a:pt x="110676" y="67735"/>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99" name="Freeform: Shape 98">
                <a:extLst>
                  <a:ext uri="{FF2B5EF4-FFF2-40B4-BE49-F238E27FC236}">
                    <a16:creationId xmlns:a16="http://schemas.microsoft.com/office/drawing/2014/main" id="{BA41BA8D-C22E-9F34-EC09-B06F7A18FBDE}"/>
                  </a:ext>
                </a:extLst>
              </p:cNvPr>
              <p:cNvSpPr/>
              <p:nvPr/>
            </p:nvSpPr>
            <p:spPr>
              <a:xfrm rot="-846599">
                <a:off x="3781896" y="4163224"/>
                <a:ext cx="96362" cy="121922"/>
              </a:xfrm>
              <a:custGeom>
                <a:avLst/>
                <a:gdLst>
                  <a:gd name="connsiteX0" fmla="*/ 96362 w 96362"/>
                  <a:gd name="connsiteY0" fmla="*/ 60961 h 121922"/>
                  <a:gd name="connsiteX1" fmla="*/ 48181 w 96362"/>
                  <a:gd name="connsiteY1" fmla="*/ 121923 h 121922"/>
                  <a:gd name="connsiteX2" fmla="*/ 0 w 96362"/>
                  <a:gd name="connsiteY2" fmla="*/ 60961 h 121922"/>
                  <a:gd name="connsiteX3" fmla="*/ 48181 w 96362"/>
                  <a:gd name="connsiteY3" fmla="*/ 0 h 121922"/>
                  <a:gd name="connsiteX4" fmla="*/ 96362 w 96362"/>
                  <a:gd name="connsiteY4" fmla="*/ 60961 h 121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362" h="121922">
                    <a:moveTo>
                      <a:pt x="96362" y="60961"/>
                    </a:moveTo>
                    <a:cubicBezTo>
                      <a:pt x="96362" y="94629"/>
                      <a:pt x="74791" y="121923"/>
                      <a:pt x="48181" y="121923"/>
                    </a:cubicBezTo>
                    <a:cubicBezTo>
                      <a:pt x="21571" y="121923"/>
                      <a:pt x="0" y="94629"/>
                      <a:pt x="0" y="60961"/>
                    </a:cubicBezTo>
                    <a:cubicBezTo>
                      <a:pt x="0" y="27293"/>
                      <a:pt x="21571" y="0"/>
                      <a:pt x="48181" y="0"/>
                    </a:cubicBezTo>
                    <a:cubicBezTo>
                      <a:pt x="74791" y="0"/>
                      <a:pt x="96362" y="27293"/>
                      <a:pt x="96362" y="60961"/>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0" name="Freeform: Shape 99">
                <a:extLst>
                  <a:ext uri="{FF2B5EF4-FFF2-40B4-BE49-F238E27FC236}">
                    <a16:creationId xmlns:a16="http://schemas.microsoft.com/office/drawing/2014/main" id="{6D17A2D3-2C9B-6196-0CF5-5EC9F3CB661D}"/>
                  </a:ext>
                </a:extLst>
              </p:cNvPr>
              <p:cNvSpPr/>
              <p:nvPr/>
            </p:nvSpPr>
            <p:spPr>
              <a:xfrm rot="-846599">
                <a:off x="3804772" y="4192235"/>
                <a:ext cx="50609" cy="63900"/>
              </a:xfrm>
              <a:custGeom>
                <a:avLst/>
                <a:gdLst>
                  <a:gd name="connsiteX0" fmla="*/ 50609 w 50609"/>
                  <a:gd name="connsiteY0" fmla="*/ 31950 h 63900"/>
                  <a:gd name="connsiteX1" fmla="*/ 25305 w 50609"/>
                  <a:gd name="connsiteY1" fmla="*/ 63901 h 63900"/>
                  <a:gd name="connsiteX2" fmla="*/ 0 w 50609"/>
                  <a:gd name="connsiteY2" fmla="*/ 31950 h 63900"/>
                  <a:gd name="connsiteX3" fmla="*/ 25305 w 50609"/>
                  <a:gd name="connsiteY3" fmla="*/ 0 h 63900"/>
                  <a:gd name="connsiteX4" fmla="*/ 50609 w 50609"/>
                  <a:gd name="connsiteY4" fmla="*/ 31950 h 63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609" h="63900">
                    <a:moveTo>
                      <a:pt x="50609" y="31950"/>
                    </a:moveTo>
                    <a:cubicBezTo>
                      <a:pt x="50609" y="49596"/>
                      <a:pt x="39280" y="63901"/>
                      <a:pt x="25305" y="63901"/>
                    </a:cubicBezTo>
                    <a:cubicBezTo>
                      <a:pt x="11329" y="63901"/>
                      <a:pt x="0" y="49596"/>
                      <a:pt x="0" y="31950"/>
                    </a:cubicBezTo>
                    <a:cubicBezTo>
                      <a:pt x="0" y="14305"/>
                      <a:pt x="11329" y="0"/>
                      <a:pt x="25305" y="0"/>
                    </a:cubicBezTo>
                    <a:cubicBezTo>
                      <a:pt x="39280" y="0"/>
                      <a:pt x="50609" y="14305"/>
                      <a:pt x="50609" y="3195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1" name="Freeform: Shape 100">
                <a:extLst>
                  <a:ext uri="{FF2B5EF4-FFF2-40B4-BE49-F238E27FC236}">
                    <a16:creationId xmlns:a16="http://schemas.microsoft.com/office/drawing/2014/main" id="{810ED4DD-79E8-1018-9D2A-1A186274FDA6}"/>
                  </a:ext>
                </a:extLst>
              </p:cNvPr>
              <p:cNvSpPr/>
              <p:nvPr/>
            </p:nvSpPr>
            <p:spPr>
              <a:xfrm>
                <a:off x="3847182" y="4124166"/>
                <a:ext cx="217755" cy="168656"/>
              </a:xfrm>
              <a:custGeom>
                <a:avLst/>
                <a:gdLst>
                  <a:gd name="connsiteX0" fmla="*/ 211256 w 217755"/>
                  <a:gd name="connsiteY0" fmla="*/ 70674 h 168656"/>
                  <a:gd name="connsiteX1" fmla="*/ 160135 w 217755"/>
                  <a:gd name="connsiteY1" fmla="*/ 102113 h 168656"/>
                  <a:gd name="connsiteX2" fmla="*/ 165120 w 217755"/>
                  <a:gd name="connsiteY2" fmla="*/ 111954 h 168656"/>
                  <a:gd name="connsiteX3" fmla="*/ 144416 w 217755"/>
                  <a:gd name="connsiteY3" fmla="*/ 124479 h 168656"/>
                  <a:gd name="connsiteX4" fmla="*/ 163586 w 217755"/>
                  <a:gd name="connsiteY4" fmla="*/ 152339 h 168656"/>
                  <a:gd name="connsiteX5" fmla="*/ 160135 w 217755"/>
                  <a:gd name="connsiteY5" fmla="*/ 167292 h 168656"/>
                  <a:gd name="connsiteX6" fmla="*/ 160135 w 217755"/>
                  <a:gd name="connsiteY6" fmla="*/ 167292 h 168656"/>
                  <a:gd name="connsiteX7" fmla="*/ 146460 w 217755"/>
                  <a:gd name="connsiteY7" fmla="*/ 164225 h 168656"/>
                  <a:gd name="connsiteX8" fmla="*/ 125757 w 217755"/>
                  <a:gd name="connsiteY8" fmla="*/ 134703 h 168656"/>
                  <a:gd name="connsiteX9" fmla="*/ 107737 w 217755"/>
                  <a:gd name="connsiteY9" fmla="*/ 145310 h 168656"/>
                  <a:gd name="connsiteX10" fmla="*/ 94445 w 217755"/>
                  <a:gd name="connsiteY10" fmla="*/ 128568 h 168656"/>
                  <a:gd name="connsiteX11" fmla="*/ 0 w 217755"/>
                  <a:gd name="connsiteY11" fmla="*/ 167931 h 168656"/>
                  <a:gd name="connsiteX12" fmla="*/ 36168 w 217755"/>
                  <a:gd name="connsiteY12" fmla="*/ 106586 h 168656"/>
                  <a:gd name="connsiteX13" fmla="*/ 102497 w 217755"/>
                  <a:gd name="connsiteY13" fmla="*/ 50098 h 168656"/>
                  <a:gd name="connsiteX14" fmla="*/ 208572 w 217755"/>
                  <a:gd name="connsiteY14" fmla="*/ 0 h 168656"/>
                  <a:gd name="connsiteX15" fmla="*/ 211256 w 217755"/>
                  <a:gd name="connsiteY15" fmla="*/ 70802 h 168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7755" h="168656">
                    <a:moveTo>
                      <a:pt x="211256" y="70674"/>
                    </a:moveTo>
                    <a:lnTo>
                      <a:pt x="160135" y="102113"/>
                    </a:lnTo>
                    <a:lnTo>
                      <a:pt x="165120" y="111954"/>
                    </a:lnTo>
                    <a:lnTo>
                      <a:pt x="144416" y="124479"/>
                    </a:lnTo>
                    <a:lnTo>
                      <a:pt x="163586" y="152339"/>
                    </a:lnTo>
                    <a:cubicBezTo>
                      <a:pt x="167037" y="157324"/>
                      <a:pt x="165503" y="164353"/>
                      <a:pt x="160135" y="167292"/>
                    </a:cubicBezTo>
                    <a:lnTo>
                      <a:pt x="160135" y="167292"/>
                    </a:lnTo>
                    <a:cubicBezTo>
                      <a:pt x="155407" y="169976"/>
                      <a:pt x="149528" y="168570"/>
                      <a:pt x="146460" y="164225"/>
                    </a:cubicBezTo>
                    <a:lnTo>
                      <a:pt x="125757" y="134703"/>
                    </a:lnTo>
                    <a:lnTo>
                      <a:pt x="107737" y="145310"/>
                    </a:lnTo>
                    <a:lnTo>
                      <a:pt x="94445" y="128568"/>
                    </a:lnTo>
                    <a:lnTo>
                      <a:pt x="0" y="167931"/>
                    </a:lnTo>
                    <a:cubicBezTo>
                      <a:pt x="0" y="167931"/>
                      <a:pt x="37701" y="158985"/>
                      <a:pt x="36168" y="106586"/>
                    </a:cubicBezTo>
                    <a:cubicBezTo>
                      <a:pt x="63006" y="89333"/>
                      <a:pt x="86138" y="70291"/>
                      <a:pt x="102497" y="50098"/>
                    </a:cubicBezTo>
                    <a:cubicBezTo>
                      <a:pt x="125246" y="22237"/>
                      <a:pt x="181350" y="6262"/>
                      <a:pt x="208572" y="0"/>
                    </a:cubicBezTo>
                    <a:cubicBezTo>
                      <a:pt x="217902" y="15720"/>
                      <a:pt x="222247" y="38468"/>
                      <a:pt x="211256" y="70802"/>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2" name="Freeform: Shape 101">
                <a:extLst>
                  <a:ext uri="{FF2B5EF4-FFF2-40B4-BE49-F238E27FC236}">
                    <a16:creationId xmlns:a16="http://schemas.microsoft.com/office/drawing/2014/main" id="{486F8D49-D386-55C3-B55F-0A4AF4E142D3}"/>
                  </a:ext>
                </a:extLst>
              </p:cNvPr>
              <p:cNvSpPr/>
              <p:nvPr/>
            </p:nvSpPr>
            <p:spPr>
              <a:xfrm>
                <a:off x="4029743" y="4218717"/>
                <a:ext cx="112392" cy="75399"/>
              </a:xfrm>
              <a:custGeom>
                <a:avLst/>
                <a:gdLst>
                  <a:gd name="connsiteX0" fmla="*/ 196 w 112392"/>
                  <a:gd name="connsiteY0" fmla="*/ 45008 h 75399"/>
                  <a:gd name="connsiteX1" fmla="*/ 11953 w 112392"/>
                  <a:gd name="connsiteY1" fmla="*/ 26093 h 75399"/>
                  <a:gd name="connsiteX2" fmla="*/ 22178 w 112392"/>
                  <a:gd name="connsiteY2" fmla="*/ 19959 h 75399"/>
                  <a:gd name="connsiteX3" fmla="*/ 54383 w 112392"/>
                  <a:gd name="connsiteY3" fmla="*/ 6284 h 75399"/>
                  <a:gd name="connsiteX4" fmla="*/ 89657 w 112392"/>
                  <a:gd name="connsiteY4" fmla="*/ 533 h 75399"/>
                  <a:gd name="connsiteX5" fmla="*/ 108827 w 112392"/>
                  <a:gd name="connsiteY5" fmla="*/ 54848 h 75399"/>
                  <a:gd name="connsiteX6" fmla="*/ 30485 w 112392"/>
                  <a:gd name="connsiteY6" fmla="*/ 73763 h 75399"/>
                  <a:gd name="connsiteX7" fmla="*/ 6714 w 112392"/>
                  <a:gd name="connsiteY7" fmla="*/ 65328 h 75399"/>
                  <a:gd name="connsiteX8" fmla="*/ 196 w 112392"/>
                  <a:gd name="connsiteY8" fmla="*/ 45008 h 75399"/>
                  <a:gd name="connsiteX9" fmla="*/ 196 w 112392"/>
                  <a:gd name="connsiteY9" fmla="*/ 45008 h 75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392" h="75399">
                    <a:moveTo>
                      <a:pt x="196" y="45008"/>
                    </a:moveTo>
                    <a:cubicBezTo>
                      <a:pt x="1090" y="37212"/>
                      <a:pt x="5308" y="30311"/>
                      <a:pt x="11953" y="26093"/>
                    </a:cubicBezTo>
                    <a:cubicBezTo>
                      <a:pt x="15021" y="24048"/>
                      <a:pt x="18471" y="22003"/>
                      <a:pt x="22178" y="19959"/>
                    </a:cubicBezTo>
                    <a:cubicBezTo>
                      <a:pt x="32274" y="14335"/>
                      <a:pt x="41731" y="9479"/>
                      <a:pt x="54383" y="6284"/>
                    </a:cubicBezTo>
                    <a:cubicBezTo>
                      <a:pt x="66269" y="3344"/>
                      <a:pt x="81733" y="-1640"/>
                      <a:pt x="89657" y="533"/>
                    </a:cubicBezTo>
                    <a:cubicBezTo>
                      <a:pt x="109338" y="6028"/>
                      <a:pt x="117773" y="38745"/>
                      <a:pt x="108827" y="54848"/>
                    </a:cubicBezTo>
                    <a:cubicBezTo>
                      <a:pt x="91957" y="84882"/>
                      <a:pt x="57067" y="72868"/>
                      <a:pt x="30485" y="73763"/>
                    </a:cubicBezTo>
                    <a:cubicBezTo>
                      <a:pt x="18855" y="74146"/>
                      <a:pt x="11442" y="70057"/>
                      <a:pt x="6714" y="65328"/>
                    </a:cubicBezTo>
                    <a:cubicBezTo>
                      <a:pt x="1474" y="60088"/>
                      <a:pt x="-699" y="52420"/>
                      <a:pt x="196" y="45008"/>
                    </a:cubicBezTo>
                    <a:lnTo>
                      <a:pt x="196" y="4500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3" name="Freeform: Shape 102">
                <a:extLst>
                  <a:ext uri="{FF2B5EF4-FFF2-40B4-BE49-F238E27FC236}">
                    <a16:creationId xmlns:a16="http://schemas.microsoft.com/office/drawing/2014/main" id="{0965B702-68E9-9213-3777-00533D18AEEB}"/>
                  </a:ext>
                </a:extLst>
              </p:cNvPr>
              <p:cNvSpPr/>
              <p:nvPr/>
            </p:nvSpPr>
            <p:spPr>
              <a:xfrm>
                <a:off x="3798745" y="4091449"/>
                <a:ext cx="257008" cy="151956"/>
              </a:xfrm>
              <a:custGeom>
                <a:avLst/>
                <a:gdLst>
                  <a:gd name="connsiteX0" fmla="*/ 257009 w 257008"/>
                  <a:gd name="connsiteY0" fmla="*/ 32589 h 151956"/>
                  <a:gd name="connsiteX1" fmla="*/ 150934 w 257008"/>
                  <a:gd name="connsiteY1" fmla="*/ 82688 h 151956"/>
                  <a:gd name="connsiteX2" fmla="*/ 75659 w 257008"/>
                  <a:gd name="connsiteY2" fmla="*/ 151956 h 151956"/>
                  <a:gd name="connsiteX3" fmla="*/ 74892 w 257008"/>
                  <a:gd name="connsiteY3" fmla="*/ 141988 h 151956"/>
                  <a:gd name="connsiteX4" fmla="*/ 0 w 257008"/>
                  <a:gd name="connsiteY4" fmla="*/ 65051 h 151956"/>
                  <a:gd name="connsiteX5" fmla="*/ 214068 w 257008"/>
                  <a:gd name="connsiteY5" fmla="*/ 0 h 151956"/>
                  <a:gd name="connsiteX6" fmla="*/ 257009 w 257008"/>
                  <a:gd name="connsiteY6" fmla="*/ 32589 h 15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008" h="151956">
                    <a:moveTo>
                      <a:pt x="257009" y="32589"/>
                    </a:moveTo>
                    <a:cubicBezTo>
                      <a:pt x="229787" y="38852"/>
                      <a:pt x="173682" y="54827"/>
                      <a:pt x="150934" y="82688"/>
                    </a:cubicBezTo>
                    <a:cubicBezTo>
                      <a:pt x="134575" y="102880"/>
                      <a:pt x="102497" y="134703"/>
                      <a:pt x="75659" y="151956"/>
                    </a:cubicBezTo>
                    <a:cubicBezTo>
                      <a:pt x="75531" y="148761"/>
                      <a:pt x="75275" y="145566"/>
                      <a:pt x="74892" y="141988"/>
                    </a:cubicBezTo>
                    <a:cubicBezTo>
                      <a:pt x="65818" y="64795"/>
                      <a:pt x="10480" y="62878"/>
                      <a:pt x="0" y="65051"/>
                    </a:cubicBezTo>
                    <a:cubicBezTo>
                      <a:pt x="16487" y="59428"/>
                      <a:pt x="174321" y="6646"/>
                      <a:pt x="214068" y="0"/>
                    </a:cubicBezTo>
                    <a:cubicBezTo>
                      <a:pt x="214068" y="0"/>
                      <a:pt x="242056" y="7412"/>
                      <a:pt x="257009" y="32589"/>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104" name="Freeform: Shape 103">
                <a:extLst>
                  <a:ext uri="{FF2B5EF4-FFF2-40B4-BE49-F238E27FC236}">
                    <a16:creationId xmlns:a16="http://schemas.microsoft.com/office/drawing/2014/main" id="{73148FC8-4B67-BAD0-3964-2EA512EAA579}"/>
                  </a:ext>
                </a:extLst>
              </p:cNvPr>
              <p:cNvSpPr/>
              <p:nvPr/>
            </p:nvSpPr>
            <p:spPr>
              <a:xfrm>
                <a:off x="3990860" y="4256468"/>
                <a:ext cx="63700" cy="36301"/>
              </a:xfrm>
              <a:custGeom>
                <a:avLst/>
                <a:gdLst>
                  <a:gd name="connsiteX0" fmla="*/ 51092 w 63700"/>
                  <a:gd name="connsiteY0" fmla="*/ 30006 h 36301"/>
                  <a:gd name="connsiteX1" fmla="*/ 14540 w 63700"/>
                  <a:gd name="connsiteY1" fmla="*/ 36141 h 36301"/>
                  <a:gd name="connsiteX2" fmla="*/ 354 w 63700"/>
                  <a:gd name="connsiteY2" fmla="*/ 26939 h 36301"/>
                  <a:gd name="connsiteX3" fmla="*/ 354 w 63700"/>
                  <a:gd name="connsiteY3" fmla="*/ 26939 h 36301"/>
                  <a:gd name="connsiteX4" fmla="*/ 8534 w 63700"/>
                  <a:gd name="connsiteY4" fmla="*/ 12114 h 36301"/>
                  <a:gd name="connsiteX5" fmla="*/ 43807 w 63700"/>
                  <a:gd name="connsiteY5" fmla="*/ 740 h 36301"/>
                  <a:gd name="connsiteX6" fmla="*/ 63233 w 63700"/>
                  <a:gd name="connsiteY6" fmla="*/ 11475 h 36301"/>
                  <a:gd name="connsiteX7" fmla="*/ 63233 w 63700"/>
                  <a:gd name="connsiteY7" fmla="*/ 11475 h 36301"/>
                  <a:gd name="connsiteX8" fmla="*/ 51092 w 63700"/>
                  <a:gd name="connsiteY8" fmla="*/ 30134 h 36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00" h="36301">
                    <a:moveTo>
                      <a:pt x="51092" y="30006"/>
                    </a:moveTo>
                    <a:lnTo>
                      <a:pt x="14540" y="36141"/>
                    </a:lnTo>
                    <a:cubicBezTo>
                      <a:pt x="8150" y="37163"/>
                      <a:pt x="2016" y="33201"/>
                      <a:pt x="354" y="26939"/>
                    </a:cubicBezTo>
                    <a:lnTo>
                      <a:pt x="354" y="26939"/>
                    </a:lnTo>
                    <a:cubicBezTo>
                      <a:pt x="-1179" y="20549"/>
                      <a:pt x="2399" y="14031"/>
                      <a:pt x="8534" y="12114"/>
                    </a:cubicBezTo>
                    <a:lnTo>
                      <a:pt x="43807" y="740"/>
                    </a:lnTo>
                    <a:cubicBezTo>
                      <a:pt x="52114" y="-1944"/>
                      <a:pt x="61060" y="2912"/>
                      <a:pt x="63233" y="11475"/>
                    </a:cubicBezTo>
                    <a:lnTo>
                      <a:pt x="63233" y="11475"/>
                    </a:lnTo>
                    <a:cubicBezTo>
                      <a:pt x="65405" y="20038"/>
                      <a:pt x="59782" y="28600"/>
                      <a:pt x="51092" y="30134"/>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grpSp>
          <p:nvGrpSpPr>
            <p:cNvPr id="58" name="Graphic 7">
              <a:extLst>
                <a:ext uri="{FF2B5EF4-FFF2-40B4-BE49-F238E27FC236}">
                  <a16:creationId xmlns:a16="http://schemas.microsoft.com/office/drawing/2014/main" id="{9534D35D-3687-59A8-D5FB-2FC944EF0B92}"/>
                </a:ext>
              </a:extLst>
            </p:cNvPr>
            <p:cNvGrpSpPr/>
            <p:nvPr/>
          </p:nvGrpSpPr>
          <p:grpSpPr>
            <a:xfrm>
              <a:off x="2772697" y="3795588"/>
              <a:ext cx="387770" cy="202762"/>
              <a:chOff x="3931242" y="3795588"/>
              <a:chExt cx="387770" cy="202762"/>
            </a:xfrm>
          </p:grpSpPr>
          <p:sp>
            <p:nvSpPr>
              <p:cNvPr id="85" name="Freeform: Shape 84">
                <a:extLst>
                  <a:ext uri="{FF2B5EF4-FFF2-40B4-BE49-F238E27FC236}">
                    <a16:creationId xmlns:a16="http://schemas.microsoft.com/office/drawing/2014/main" id="{65F4F92E-0CFE-533F-5CFB-577EFB71234F}"/>
                  </a:ext>
                </a:extLst>
              </p:cNvPr>
              <p:cNvSpPr/>
              <p:nvPr/>
            </p:nvSpPr>
            <p:spPr>
              <a:xfrm>
                <a:off x="3931242" y="3857092"/>
                <a:ext cx="134979" cy="138377"/>
              </a:xfrm>
              <a:custGeom>
                <a:avLst/>
                <a:gdLst>
                  <a:gd name="connsiteX0" fmla="*/ 13452 w 134979"/>
                  <a:gd name="connsiteY0" fmla="*/ 114607 h 138377"/>
                  <a:gd name="connsiteX1" fmla="*/ 40930 w 134979"/>
                  <a:gd name="connsiteY1" fmla="*/ 101827 h 138377"/>
                  <a:gd name="connsiteX2" fmla="*/ 94223 w 134979"/>
                  <a:gd name="connsiteY2" fmla="*/ 138378 h 138377"/>
                  <a:gd name="connsiteX3" fmla="*/ 132947 w 134979"/>
                  <a:gd name="connsiteY3" fmla="*/ 56841 h 138377"/>
                  <a:gd name="connsiteX4" fmla="*/ 49748 w 134979"/>
                  <a:gd name="connsiteY4" fmla="*/ 1886 h 138377"/>
                  <a:gd name="connsiteX5" fmla="*/ 2461 w 134979"/>
                  <a:gd name="connsiteY5" fmla="*/ 89686 h 138377"/>
                  <a:gd name="connsiteX6" fmla="*/ 13580 w 134979"/>
                  <a:gd name="connsiteY6" fmla="*/ 114735 h 138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979" h="138377">
                    <a:moveTo>
                      <a:pt x="13452" y="114607"/>
                    </a:moveTo>
                    <a:lnTo>
                      <a:pt x="40930" y="101827"/>
                    </a:lnTo>
                    <a:lnTo>
                      <a:pt x="94223" y="138378"/>
                    </a:lnTo>
                    <a:cubicBezTo>
                      <a:pt x="121956" y="124064"/>
                      <a:pt x="141509" y="91091"/>
                      <a:pt x="132947" y="56841"/>
                    </a:cubicBezTo>
                    <a:cubicBezTo>
                      <a:pt x="122978" y="17350"/>
                      <a:pt x="85788" y="-7188"/>
                      <a:pt x="49748" y="1886"/>
                    </a:cubicBezTo>
                    <a:cubicBezTo>
                      <a:pt x="13708" y="10960"/>
                      <a:pt x="-7507" y="50195"/>
                      <a:pt x="2461" y="89686"/>
                    </a:cubicBezTo>
                    <a:cubicBezTo>
                      <a:pt x="4762" y="98887"/>
                      <a:pt x="8596" y="107322"/>
                      <a:pt x="13580" y="114735"/>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6" name="Freeform: Shape 85">
                <a:extLst>
                  <a:ext uri="{FF2B5EF4-FFF2-40B4-BE49-F238E27FC236}">
                    <a16:creationId xmlns:a16="http://schemas.microsoft.com/office/drawing/2014/main" id="{89D10486-7DAF-5BC0-53A4-A68164A8B154}"/>
                  </a:ext>
                </a:extLst>
              </p:cNvPr>
              <p:cNvSpPr/>
              <p:nvPr/>
            </p:nvSpPr>
            <p:spPr>
              <a:xfrm rot="-846599">
                <a:off x="3952147" y="3862881"/>
                <a:ext cx="110676" cy="135469"/>
              </a:xfrm>
              <a:custGeom>
                <a:avLst/>
                <a:gdLst>
                  <a:gd name="connsiteX0" fmla="*/ 110676 w 110676"/>
                  <a:gd name="connsiteY0" fmla="*/ 67735 h 135469"/>
                  <a:gd name="connsiteX1" fmla="*/ 55338 w 110676"/>
                  <a:gd name="connsiteY1" fmla="*/ 135470 h 135469"/>
                  <a:gd name="connsiteX2" fmla="*/ 0 w 110676"/>
                  <a:gd name="connsiteY2" fmla="*/ 67735 h 135469"/>
                  <a:gd name="connsiteX3" fmla="*/ 55338 w 110676"/>
                  <a:gd name="connsiteY3" fmla="*/ 0 h 135469"/>
                  <a:gd name="connsiteX4" fmla="*/ 110676 w 110676"/>
                  <a:gd name="connsiteY4" fmla="*/ 67735 h 13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76" h="135469">
                    <a:moveTo>
                      <a:pt x="110676" y="67735"/>
                    </a:moveTo>
                    <a:cubicBezTo>
                      <a:pt x="110676" y="105144"/>
                      <a:pt x="85900" y="135470"/>
                      <a:pt x="55338" y="135470"/>
                    </a:cubicBezTo>
                    <a:cubicBezTo>
                      <a:pt x="24776" y="135470"/>
                      <a:pt x="0" y="105144"/>
                      <a:pt x="0" y="67735"/>
                    </a:cubicBezTo>
                    <a:cubicBezTo>
                      <a:pt x="0" y="30326"/>
                      <a:pt x="24776" y="0"/>
                      <a:pt x="55338" y="0"/>
                    </a:cubicBezTo>
                    <a:cubicBezTo>
                      <a:pt x="85900" y="0"/>
                      <a:pt x="110676" y="30326"/>
                      <a:pt x="110676" y="67735"/>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7" name="Freeform: Shape 86">
                <a:extLst>
                  <a:ext uri="{FF2B5EF4-FFF2-40B4-BE49-F238E27FC236}">
                    <a16:creationId xmlns:a16="http://schemas.microsoft.com/office/drawing/2014/main" id="{E6CF910C-30AC-6946-6F06-F3FF8C7AC367}"/>
                  </a:ext>
                </a:extLst>
              </p:cNvPr>
              <p:cNvSpPr/>
              <p:nvPr/>
            </p:nvSpPr>
            <p:spPr>
              <a:xfrm rot="-846599">
                <a:off x="3958758" y="3867293"/>
                <a:ext cx="96362" cy="121922"/>
              </a:xfrm>
              <a:custGeom>
                <a:avLst/>
                <a:gdLst>
                  <a:gd name="connsiteX0" fmla="*/ 96362 w 96362"/>
                  <a:gd name="connsiteY0" fmla="*/ 60961 h 121922"/>
                  <a:gd name="connsiteX1" fmla="*/ 48181 w 96362"/>
                  <a:gd name="connsiteY1" fmla="*/ 121923 h 121922"/>
                  <a:gd name="connsiteX2" fmla="*/ 0 w 96362"/>
                  <a:gd name="connsiteY2" fmla="*/ 60961 h 121922"/>
                  <a:gd name="connsiteX3" fmla="*/ 48181 w 96362"/>
                  <a:gd name="connsiteY3" fmla="*/ 0 h 121922"/>
                  <a:gd name="connsiteX4" fmla="*/ 96362 w 96362"/>
                  <a:gd name="connsiteY4" fmla="*/ 60961 h 121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362" h="121922">
                    <a:moveTo>
                      <a:pt x="96362" y="60961"/>
                    </a:moveTo>
                    <a:cubicBezTo>
                      <a:pt x="96362" y="94629"/>
                      <a:pt x="74791" y="121923"/>
                      <a:pt x="48181" y="121923"/>
                    </a:cubicBezTo>
                    <a:cubicBezTo>
                      <a:pt x="21572" y="121923"/>
                      <a:pt x="0" y="94629"/>
                      <a:pt x="0" y="60961"/>
                    </a:cubicBezTo>
                    <a:cubicBezTo>
                      <a:pt x="0" y="27293"/>
                      <a:pt x="21571" y="0"/>
                      <a:pt x="48181" y="0"/>
                    </a:cubicBezTo>
                    <a:cubicBezTo>
                      <a:pt x="74791" y="0"/>
                      <a:pt x="96362" y="27293"/>
                      <a:pt x="96362" y="60961"/>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8" name="Freeform: Shape 87">
                <a:extLst>
                  <a:ext uri="{FF2B5EF4-FFF2-40B4-BE49-F238E27FC236}">
                    <a16:creationId xmlns:a16="http://schemas.microsoft.com/office/drawing/2014/main" id="{08D5CD4B-BFC4-07BD-C0E0-0BADD2FBAEC4}"/>
                  </a:ext>
                </a:extLst>
              </p:cNvPr>
              <p:cNvSpPr/>
              <p:nvPr/>
            </p:nvSpPr>
            <p:spPr>
              <a:xfrm rot="-846599">
                <a:off x="3981635" y="3896304"/>
                <a:ext cx="50609" cy="63900"/>
              </a:xfrm>
              <a:custGeom>
                <a:avLst/>
                <a:gdLst>
                  <a:gd name="connsiteX0" fmla="*/ 50609 w 50609"/>
                  <a:gd name="connsiteY0" fmla="*/ 31950 h 63900"/>
                  <a:gd name="connsiteX1" fmla="*/ 25305 w 50609"/>
                  <a:gd name="connsiteY1" fmla="*/ 63901 h 63900"/>
                  <a:gd name="connsiteX2" fmla="*/ 0 w 50609"/>
                  <a:gd name="connsiteY2" fmla="*/ 31950 h 63900"/>
                  <a:gd name="connsiteX3" fmla="*/ 25305 w 50609"/>
                  <a:gd name="connsiteY3" fmla="*/ 0 h 63900"/>
                  <a:gd name="connsiteX4" fmla="*/ 50609 w 50609"/>
                  <a:gd name="connsiteY4" fmla="*/ 31950 h 63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609" h="63900">
                    <a:moveTo>
                      <a:pt x="50609" y="31950"/>
                    </a:moveTo>
                    <a:cubicBezTo>
                      <a:pt x="50609" y="49596"/>
                      <a:pt x="39280" y="63901"/>
                      <a:pt x="25305" y="63901"/>
                    </a:cubicBezTo>
                    <a:cubicBezTo>
                      <a:pt x="11329" y="63901"/>
                      <a:pt x="0" y="49596"/>
                      <a:pt x="0" y="31950"/>
                    </a:cubicBezTo>
                    <a:cubicBezTo>
                      <a:pt x="0" y="14305"/>
                      <a:pt x="11329" y="0"/>
                      <a:pt x="25305" y="0"/>
                    </a:cubicBezTo>
                    <a:cubicBezTo>
                      <a:pt x="39280" y="0"/>
                      <a:pt x="50609" y="14305"/>
                      <a:pt x="50609" y="31950"/>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89" name="Freeform: Shape 88">
                <a:extLst>
                  <a:ext uri="{FF2B5EF4-FFF2-40B4-BE49-F238E27FC236}">
                    <a16:creationId xmlns:a16="http://schemas.microsoft.com/office/drawing/2014/main" id="{8AC4B2F7-9580-F244-7F94-1BA51B40571B}"/>
                  </a:ext>
                </a:extLst>
              </p:cNvPr>
              <p:cNvSpPr/>
              <p:nvPr/>
            </p:nvSpPr>
            <p:spPr>
              <a:xfrm>
                <a:off x="4024059" y="3828305"/>
                <a:ext cx="217755" cy="168656"/>
              </a:xfrm>
              <a:custGeom>
                <a:avLst/>
                <a:gdLst>
                  <a:gd name="connsiteX0" fmla="*/ 211256 w 217755"/>
                  <a:gd name="connsiteY0" fmla="*/ 70674 h 168656"/>
                  <a:gd name="connsiteX1" fmla="*/ 160135 w 217755"/>
                  <a:gd name="connsiteY1" fmla="*/ 102113 h 168656"/>
                  <a:gd name="connsiteX2" fmla="*/ 165120 w 217755"/>
                  <a:gd name="connsiteY2" fmla="*/ 111954 h 168656"/>
                  <a:gd name="connsiteX3" fmla="*/ 144416 w 217755"/>
                  <a:gd name="connsiteY3" fmla="*/ 124479 h 168656"/>
                  <a:gd name="connsiteX4" fmla="*/ 163586 w 217755"/>
                  <a:gd name="connsiteY4" fmla="*/ 152339 h 168656"/>
                  <a:gd name="connsiteX5" fmla="*/ 160135 w 217755"/>
                  <a:gd name="connsiteY5" fmla="*/ 167292 h 168656"/>
                  <a:gd name="connsiteX6" fmla="*/ 160135 w 217755"/>
                  <a:gd name="connsiteY6" fmla="*/ 167292 h 168656"/>
                  <a:gd name="connsiteX7" fmla="*/ 146461 w 217755"/>
                  <a:gd name="connsiteY7" fmla="*/ 164225 h 168656"/>
                  <a:gd name="connsiteX8" fmla="*/ 125757 w 217755"/>
                  <a:gd name="connsiteY8" fmla="*/ 134703 h 168656"/>
                  <a:gd name="connsiteX9" fmla="*/ 107737 w 217755"/>
                  <a:gd name="connsiteY9" fmla="*/ 145310 h 168656"/>
                  <a:gd name="connsiteX10" fmla="*/ 94445 w 217755"/>
                  <a:gd name="connsiteY10" fmla="*/ 128568 h 168656"/>
                  <a:gd name="connsiteX11" fmla="*/ 0 w 217755"/>
                  <a:gd name="connsiteY11" fmla="*/ 167931 h 168656"/>
                  <a:gd name="connsiteX12" fmla="*/ 36168 w 217755"/>
                  <a:gd name="connsiteY12" fmla="*/ 106587 h 168656"/>
                  <a:gd name="connsiteX13" fmla="*/ 102497 w 217755"/>
                  <a:gd name="connsiteY13" fmla="*/ 50098 h 168656"/>
                  <a:gd name="connsiteX14" fmla="*/ 208572 w 217755"/>
                  <a:gd name="connsiteY14" fmla="*/ 0 h 168656"/>
                  <a:gd name="connsiteX15" fmla="*/ 211256 w 217755"/>
                  <a:gd name="connsiteY15" fmla="*/ 70802 h 168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7755" h="168656">
                    <a:moveTo>
                      <a:pt x="211256" y="70674"/>
                    </a:moveTo>
                    <a:lnTo>
                      <a:pt x="160135" y="102113"/>
                    </a:lnTo>
                    <a:lnTo>
                      <a:pt x="165120" y="111954"/>
                    </a:lnTo>
                    <a:lnTo>
                      <a:pt x="144416" y="124479"/>
                    </a:lnTo>
                    <a:lnTo>
                      <a:pt x="163586" y="152339"/>
                    </a:lnTo>
                    <a:cubicBezTo>
                      <a:pt x="167037" y="157324"/>
                      <a:pt x="165503" y="164353"/>
                      <a:pt x="160135" y="167292"/>
                    </a:cubicBezTo>
                    <a:lnTo>
                      <a:pt x="160135" y="167292"/>
                    </a:lnTo>
                    <a:cubicBezTo>
                      <a:pt x="155407" y="169976"/>
                      <a:pt x="149528" y="168570"/>
                      <a:pt x="146461" y="164225"/>
                    </a:cubicBezTo>
                    <a:lnTo>
                      <a:pt x="125757" y="134703"/>
                    </a:lnTo>
                    <a:lnTo>
                      <a:pt x="107737" y="145310"/>
                    </a:lnTo>
                    <a:lnTo>
                      <a:pt x="94445" y="128568"/>
                    </a:lnTo>
                    <a:lnTo>
                      <a:pt x="0" y="167931"/>
                    </a:lnTo>
                    <a:cubicBezTo>
                      <a:pt x="0" y="167931"/>
                      <a:pt x="37701" y="158985"/>
                      <a:pt x="36168" y="106587"/>
                    </a:cubicBezTo>
                    <a:cubicBezTo>
                      <a:pt x="63006" y="89333"/>
                      <a:pt x="86138" y="70291"/>
                      <a:pt x="102497" y="50098"/>
                    </a:cubicBezTo>
                    <a:cubicBezTo>
                      <a:pt x="125246" y="22237"/>
                      <a:pt x="181350" y="6262"/>
                      <a:pt x="208572" y="0"/>
                    </a:cubicBezTo>
                    <a:cubicBezTo>
                      <a:pt x="217902" y="15720"/>
                      <a:pt x="222247" y="38468"/>
                      <a:pt x="211256" y="70802"/>
                    </a:cubicBez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90" name="Freeform: Shape 89">
                <a:extLst>
                  <a:ext uri="{FF2B5EF4-FFF2-40B4-BE49-F238E27FC236}">
                    <a16:creationId xmlns:a16="http://schemas.microsoft.com/office/drawing/2014/main" id="{62BD6D8D-BBDE-C94E-EF64-890FC62396B3}"/>
                  </a:ext>
                </a:extLst>
              </p:cNvPr>
              <p:cNvSpPr/>
              <p:nvPr/>
            </p:nvSpPr>
            <p:spPr>
              <a:xfrm>
                <a:off x="4206620" y="3922857"/>
                <a:ext cx="112392" cy="75399"/>
              </a:xfrm>
              <a:custGeom>
                <a:avLst/>
                <a:gdLst>
                  <a:gd name="connsiteX0" fmla="*/ 196 w 112392"/>
                  <a:gd name="connsiteY0" fmla="*/ 45008 h 75399"/>
                  <a:gd name="connsiteX1" fmla="*/ 11953 w 112392"/>
                  <a:gd name="connsiteY1" fmla="*/ 26093 h 75399"/>
                  <a:gd name="connsiteX2" fmla="*/ 22178 w 112392"/>
                  <a:gd name="connsiteY2" fmla="*/ 19959 h 75399"/>
                  <a:gd name="connsiteX3" fmla="*/ 54384 w 112392"/>
                  <a:gd name="connsiteY3" fmla="*/ 6284 h 75399"/>
                  <a:gd name="connsiteX4" fmla="*/ 89657 w 112392"/>
                  <a:gd name="connsiteY4" fmla="*/ 533 h 75399"/>
                  <a:gd name="connsiteX5" fmla="*/ 108827 w 112392"/>
                  <a:gd name="connsiteY5" fmla="*/ 54848 h 75399"/>
                  <a:gd name="connsiteX6" fmla="*/ 30485 w 112392"/>
                  <a:gd name="connsiteY6" fmla="*/ 73763 h 75399"/>
                  <a:gd name="connsiteX7" fmla="*/ 6714 w 112392"/>
                  <a:gd name="connsiteY7" fmla="*/ 65328 h 75399"/>
                  <a:gd name="connsiteX8" fmla="*/ 196 w 112392"/>
                  <a:gd name="connsiteY8" fmla="*/ 45008 h 75399"/>
                  <a:gd name="connsiteX9" fmla="*/ 196 w 112392"/>
                  <a:gd name="connsiteY9" fmla="*/ 45008 h 75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392" h="75399">
                    <a:moveTo>
                      <a:pt x="196" y="45008"/>
                    </a:moveTo>
                    <a:cubicBezTo>
                      <a:pt x="1090" y="37212"/>
                      <a:pt x="5308" y="30311"/>
                      <a:pt x="11953" y="26093"/>
                    </a:cubicBezTo>
                    <a:cubicBezTo>
                      <a:pt x="15021" y="24048"/>
                      <a:pt x="18471" y="22003"/>
                      <a:pt x="22178" y="19959"/>
                    </a:cubicBezTo>
                    <a:cubicBezTo>
                      <a:pt x="32274" y="14335"/>
                      <a:pt x="41731" y="9479"/>
                      <a:pt x="54384" y="6284"/>
                    </a:cubicBezTo>
                    <a:cubicBezTo>
                      <a:pt x="66269" y="3344"/>
                      <a:pt x="81733" y="-1640"/>
                      <a:pt x="89657" y="533"/>
                    </a:cubicBezTo>
                    <a:cubicBezTo>
                      <a:pt x="109338" y="6028"/>
                      <a:pt x="117773" y="38745"/>
                      <a:pt x="108827" y="54848"/>
                    </a:cubicBezTo>
                    <a:cubicBezTo>
                      <a:pt x="91957" y="84882"/>
                      <a:pt x="57067" y="72868"/>
                      <a:pt x="30485" y="73763"/>
                    </a:cubicBezTo>
                    <a:cubicBezTo>
                      <a:pt x="18855" y="74146"/>
                      <a:pt x="11442" y="70057"/>
                      <a:pt x="6714" y="65328"/>
                    </a:cubicBezTo>
                    <a:cubicBezTo>
                      <a:pt x="1474" y="60088"/>
                      <a:pt x="-699" y="52420"/>
                      <a:pt x="196" y="45008"/>
                    </a:cubicBezTo>
                    <a:lnTo>
                      <a:pt x="196" y="4500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91" name="Freeform: Shape 90">
                <a:extLst>
                  <a:ext uri="{FF2B5EF4-FFF2-40B4-BE49-F238E27FC236}">
                    <a16:creationId xmlns:a16="http://schemas.microsoft.com/office/drawing/2014/main" id="{CD5B5137-DC8A-7B66-CBBA-571AA1AFE058}"/>
                  </a:ext>
                </a:extLst>
              </p:cNvPr>
              <p:cNvSpPr/>
              <p:nvPr/>
            </p:nvSpPr>
            <p:spPr>
              <a:xfrm>
                <a:off x="3975623" y="3795588"/>
                <a:ext cx="257008" cy="151956"/>
              </a:xfrm>
              <a:custGeom>
                <a:avLst/>
                <a:gdLst>
                  <a:gd name="connsiteX0" fmla="*/ 257009 w 257008"/>
                  <a:gd name="connsiteY0" fmla="*/ 32589 h 151956"/>
                  <a:gd name="connsiteX1" fmla="*/ 150934 w 257008"/>
                  <a:gd name="connsiteY1" fmla="*/ 82688 h 151956"/>
                  <a:gd name="connsiteX2" fmla="*/ 75659 w 257008"/>
                  <a:gd name="connsiteY2" fmla="*/ 151956 h 151956"/>
                  <a:gd name="connsiteX3" fmla="*/ 74892 w 257008"/>
                  <a:gd name="connsiteY3" fmla="*/ 141988 h 151956"/>
                  <a:gd name="connsiteX4" fmla="*/ 0 w 257008"/>
                  <a:gd name="connsiteY4" fmla="*/ 65051 h 151956"/>
                  <a:gd name="connsiteX5" fmla="*/ 214068 w 257008"/>
                  <a:gd name="connsiteY5" fmla="*/ 0 h 151956"/>
                  <a:gd name="connsiteX6" fmla="*/ 257009 w 257008"/>
                  <a:gd name="connsiteY6" fmla="*/ 32589 h 15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008" h="151956">
                    <a:moveTo>
                      <a:pt x="257009" y="32589"/>
                    </a:moveTo>
                    <a:cubicBezTo>
                      <a:pt x="229787" y="38852"/>
                      <a:pt x="173682" y="54827"/>
                      <a:pt x="150934" y="82688"/>
                    </a:cubicBezTo>
                    <a:cubicBezTo>
                      <a:pt x="134575" y="102880"/>
                      <a:pt x="102497" y="134703"/>
                      <a:pt x="75659" y="151956"/>
                    </a:cubicBezTo>
                    <a:cubicBezTo>
                      <a:pt x="75531" y="148761"/>
                      <a:pt x="75275" y="145566"/>
                      <a:pt x="74892" y="141988"/>
                    </a:cubicBezTo>
                    <a:cubicBezTo>
                      <a:pt x="65818" y="64795"/>
                      <a:pt x="10480" y="62878"/>
                      <a:pt x="0" y="65051"/>
                    </a:cubicBezTo>
                    <a:cubicBezTo>
                      <a:pt x="16486" y="59428"/>
                      <a:pt x="174321" y="6646"/>
                      <a:pt x="214068" y="0"/>
                    </a:cubicBezTo>
                    <a:cubicBezTo>
                      <a:pt x="214068" y="0"/>
                      <a:pt x="242056" y="7412"/>
                      <a:pt x="257009" y="32589"/>
                    </a:cubicBez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92" name="Freeform: Shape 91">
                <a:extLst>
                  <a:ext uri="{FF2B5EF4-FFF2-40B4-BE49-F238E27FC236}">
                    <a16:creationId xmlns:a16="http://schemas.microsoft.com/office/drawing/2014/main" id="{88CF7F04-6394-0690-C450-DFB60CB1C456}"/>
                  </a:ext>
                </a:extLst>
              </p:cNvPr>
              <p:cNvSpPr/>
              <p:nvPr/>
            </p:nvSpPr>
            <p:spPr>
              <a:xfrm>
                <a:off x="4167738" y="3960607"/>
                <a:ext cx="63700" cy="36301"/>
              </a:xfrm>
              <a:custGeom>
                <a:avLst/>
                <a:gdLst>
                  <a:gd name="connsiteX0" fmla="*/ 51091 w 63700"/>
                  <a:gd name="connsiteY0" fmla="*/ 30006 h 36301"/>
                  <a:gd name="connsiteX1" fmla="*/ 14540 w 63700"/>
                  <a:gd name="connsiteY1" fmla="*/ 36141 h 36301"/>
                  <a:gd name="connsiteX2" fmla="*/ 354 w 63700"/>
                  <a:gd name="connsiteY2" fmla="*/ 26939 h 36301"/>
                  <a:gd name="connsiteX3" fmla="*/ 354 w 63700"/>
                  <a:gd name="connsiteY3" fmla="*/ 26939 h 36301"/>
                  <a:gd name="connsiteX4" fmla="*/ 8533 w 63700"/>
                  <a:gd name="connsiteY4" fmla="*/ 12114 h 36301"/>
                  <a:gd name="connsiteX5" fmla="*/ 43807 w 63700"/>
                  <a:gd name="connsiteY5" fmla="*/ 740 h 36301"/>
                  <a:gd name="connsiteX6" fmla="*/ 63233 w 63700"/>
                  <a:gd name="connsiteY6" fmla="*/ 11475 h 36301"/>
                  <a:gd name="connsiteX7" fmla="*/ 63233 w 63700"/>
                  <a:gd name="connsiteY7" fmla="*/ 11475 h 36301"/>
                  <a:gd name="connsiteX8" fmla="*/ 51091 w 63700"/>
                  <a:gd name="connsiteY8" fmla="*/ 30134 h 36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00" h="36301">
                    <a:moveTo>
                      <a:pt x="51091" y="30006"/>
                    </a:moveTo>
                    <a:lnTo>
                      <a:pt x="14540" y="36141"/>
                    </a:lnTo>
                    <a:cubicBezTo>
                      <a:pt x="8150" y="37163"/>
                      <a:pt x="2016" y="33201"/>
                      <a:pt x="354" y="26939"/>
                    </a:cubicBezTo>
                    <a:lnTo>
                      <a:pt x="354" y="26939"/>
                    </a:lnTo>
                    <a:cubicBezTo>
                      <a:pt x="-1179" y="20549"/>
                      <a:pt x="2399" y="14031"/>
                      <a:pt x="8533" y="12114"/>
                    </a:cubicBezTo>
                    <a:lnTo>
                      <a:pt x="43807" y="740"/>
                    </a:lnTo>
                    <a:cubicBezTo>
                      <a:pt x="52114" y="-1944"/>
                      <a:pt x="61060" y="2912"/>
                      <a:pt x="63233" y="11475"/>
                    </a:cubicBezTo>
                    <a:lnTo>
                      <a:pt x="63233" y="11475"/>
                    </a:lnTo>
                    <a:cubicBezTo>
                      <a:pt x="65405" y="20038"/>
                      <a:pt x="59782" y="28600"/>
                      <a:pt x="51091" y="30134"/>
                    </a:cubicBez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grpSp>
        <p:cxnSp>
          <p:nvCxnSpPr>
            <p:cNvPr id="59" name="Straight Connector 58">
              <a:extLst>
                <a:ext uri="{FF2B5EF4-FFF2-40B4-BE49-F238E27FC236}">
                  <a16:creationId xmlns:a16="http://schemas.microsoft.com/office/drawing/2014/main" id="{F6AD107A-A1AB-E3BD-012F-3962BC3DDA57}"/>
                </a:ext>
              </a:extLst>
            </p:cNvPr>
            <p:cNvCxnSpPr>
              <a:cxnSpLocks/>
            </p:cNvCxnSpPr>
            <p:nvPr/>
          </p:nvCxnSpPr>
          <p:spPr>
            <a:xfrm>
              <a:off x="1250404" y="4910138"/>
              <a:ext cx="395083" cy="0"/>
            </a:xfrm>
            <a:prstGeom prst="line">
              <a:avLst/>
            </a:prstGeom>
            <a:noFill/>
            <a:ln w="6350" cap="flat">
              <a:solidFill>
                <a:srgbClr val="7030A0"/>
              </a:solidFill>
              <a:prstDash val="dash"/>
              <a:miter lim="400000"/>
            </a:ln>
            <a:effectLst/>
            <a:sp3d/>
          </p:spPr>
          <p:style>
            <a:lnRef idx="0">
              <a:scrgbClr r="0" g="0" b="0"/>
            </a:lnRef>
            <a:fillRef idx="0">
              <a:scrgbClr r="0" g="0" b="0"/>
            </a:fillRef>
            <a:effectRef idx="0">
              <a:scrgbClr r="0" g="0" b="0"/>
            </a:effectRef>
            <a:fontRef idx="none"/>
          </p:style>
        </p:cxnSp>
        <p:cxnSp>
          <p:nvCxnSpPr>
            <p:cNvPr id="60" name="Straight Connector 59">
              <a:extLst>
                <a:ext uri="{FF2B5EF4-FFF2-40B4-BE49-F238E27FC236}">
                  <a16:creationId xmlns:a16="http://schemas.microsoft.com/office/drawing/2014/main" id="{EF8062F0-12CC-9051-44EE-AF67D29902B3}"/>
                </a:ext>
              </a:extLst>
            </p:cNvPr>
            <p:cNvCxnSpPr>
              <a:cxnSpLocks/>
            </p:cNvCxnSpPr>
            <p:nvPr/>
          </p:nvCxnSpPr>
          <p:spPr>
            <a:xfrm flipV="1">
              <a:off x="1933690" y="5074444"/>
              <a:ext cx="0" cy="290513"/>
            </a:xfrm>
            <a:prstGeom prst="line">
              <a:avLst/>
            </a:prstGeom>
            <a:noFill/>
            <a:ln w="6350" cap="flat">
              <a:solidFill>
                <a:srgbClr val="7030A0"/>
              </a:solidFill>
              <a:prstDash val="dash"/>
              <a:miter lim="400000"/>
            </a:ln>
            <a:effectLst/>
            <a:sp3d/>
          </p:spPr>
          <p:style>
            <a:lnRef idx="0">
              <a:scrgbClr r="0" g="0" b="0"/>
            </a:lnRef>
            <a:fillRef idx="0">
              <a:scrgbClr r="0" g="0" b="0"/>
            </a:fillRef>
            <a:effectRef idx="0">
              <a:scrgbClr r="0" g="0" b="0"/>
            </a:effectRef>
            <a:fontRef idx="none"/>
          </p:style>
        </p:cxnSp>
        <p:cxnSp>
          <p:nvCxnSpPr>
            <p:cNvPr id="61" name="Straight Connector 60">
              <a:extLst>
                <a:ext uri="{FF2B5EF4-FFF2-40B4-BE49-F238E27FC236}">
                  <a16:creationId xmlns:a16="http://schemas.microsoft.com/office/drawing/2014/main" id="{9324E696-087D-D0BE-51F3-B2A40457EF93}"/>
                </a:ext>
              </a:extLst>
            </p:cNvPr>
            <p:cNvCxnSpPr>
              <a:cxnSpLocks/>
            </p:cNvCxnSpPr>
            <p:nvPr/>
          </p:nvCxnSpPr>
          <p:spPr>
            <a:xfrm flipV="1">
              <a:off x="1933690" y="4401389"/>
              <a:ext cx="0" cy="290513"/>
            </a:xfrm>
            <a:prstGeom prst="line">
              <a:avLst/>
            </a:prstGeom>
            <a:noFill/>
            <a:ln w="6350" cap="flat">
              <a:solidFill>
                <a:srgbClr val="7030A0"/>
              </a:solidFill>
              <a:prstDash val="dash"/>
              <a:miter lim="400000"/>
            </a:ln>
            <a:effectLst/>
            <a:sp3d/>
          </p:spPr>
          <p:style>
            <a:lnRef idx="0">
              <a:scrgbClr r="0" g="0" b="0"/>
            </a:lnRef>
            <a:fillRef idx="0">
              <a:scrgbClr r="0" g="0" b="0"/>
            </a:fillRef>
            <a:effectRef idx="0">
              <a:scrgbClr r="0" g="0" b="0"/>
            </a:effectRef>
            <a:fontRef idx="none"/>
          </p:style>
        </p:cxnSp>
        <p:cxnSp>
          <p:nvCxnSpPr>
            <p:cNvPr id="63" name="Straight Connector 62">
              <a:extLst>
                <a:ext uri="{FF2B5EF4-FFF2-40B4-BE49-F238E27FC236}">
                  <a16:creationId xmlns:a16="http://schemas.microsoft.com/office/drawing/2014/main" id="{1C3597AC-42E9-0076-A858-83CE6100647B}"/>
                </a:ext>
              </a:extLst>
            </p:cNvPr>
            <p:cNvCxnSpPr>
              <a:cxnSpLocks/>
            </p:cNvCxnSpPr>
            <p:nvPr/>
          </p:nvCxnSpPr>
          <p:spPr>
            <a:xfrm>
              <a:off x="2190452" y="4910138"/>
              <a:ext cx="428283" cy="0"/>
            </a:xfrm>
            <a:prstGeom prst="line">
              <a:avLst/>
            </a:prstGeom>
            <a:noFill/>
            <a:ln w="6350" cap="flat">
              <a:solidFill>
                <a:srgbClr val="7030A0"/>
              </a:solidFill>
              <a:prstDash val="dash"/>
              <a:miter lim="400000"/>
            </a:ln>
            <a:effectLst/>
            <a:sp3d/>
          </p:spPr>
          <p:style>
            <a:lnRef idx="0">
              <a:scrgbClr r="0" g="0" b="0"/>
            </a:lnRef>
            <a:fillRef idx="0">
              <a:scrgbClr r="0" g="0" b="0"/>
            </a:fillRef>
            <a:effectRef idx="0">
              <a:scrgbClr r="0" g="0" b="0"/>
            </a:effectRef>
            <a:fontRef idx="none"/>
          </p:style>
        </p:cxnSp>
        <p:sp>
          <p:nvSpPr>
            <p:cNvPr id="64" name="Arrow: Bent-Up 63">
              <a:extLst>
                <a:ext uri="{FF2B5EF4-FFF2-40B4-BE49-F238E27FC236}">
                  <a16:creationId xmlns:a16="http://schemas.microsoft.com/office/drawing/2014/main" id="{F6A792E7-BBC8-89F7-9BB6-A2C857D5A393}"/>
                </a:ext>
              </a:extLst>
            </p:cNvPr>
            <p:cNvSpPr/>
            <p:nvPr/>
          </p:nvSpPr>
          <p:spPr>
            <a:xfrm rot="16200000">
              <a:off x="2880550" y="4085469"/>
              <a:ext cx="733425" cy="313332"/>
            </a:xfrm>
            <a:prstGeom prst="bentUpArrow">
              <a:avLst>
                <a:gd name="adj1" fmla="val 0"/>
                <a:gd name="adj2" fmla="val 0"/>
                <a:gd name="adj3" fmla="val 0"/>
              </a:avLst>
            </a:prstGeom>
            <a:solidFill>
              <a:schemeClr val="accent1"/>
            </a:solidFill>
            <a:ln w="6350" cap="flat">
              <a:solidFill>
                <a:schemeClr val="bg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ea typeface="Helvetica Neue Medium"/>
                <a:cs typeface="Helvetica Neue Medium"/>
                <a:sym typeface="Helvetica Neue Medium"/>
              </a:endParaRPr>
            </a:p>
          </p:txBody>
        </p:sp>
        <p:sp>
          <p:nvSpPr>
            <p:cNvPr id="65" name="Arrow: Bent-Up 64">
              <a:extLst>
                <a:ext uri="{FF2B5EF4-FFF2-40B4-BE49-F238E27FC236}">
                  <a16:creationId xmlns:a16="http://schemas.microsoft.com/office/drawing/2014/main" id="{25596E18-CCB4-7D8E-6278-F2D543201A83}"/>
                </a:ext>
              </a:extLst>
            </p:cNvPr>
            <p:cNvSpPr/>
            <p:nvPr/>
          </p:nvSpPr>
          <p:spPr>
            <a:xfrm rot="16200000">
              <a:off x="2966904" y="4269451"/>
              <a:ext cx="365459" cy="313334"/>
            </a:xfrm>
            <a:prstGeom prst="bentUpArrow">
              <a:avLst>
                <a:gd name="adj1" fmla="val 0"/>
                <a:gd name="adj2" fmla="val 0"/>
                <a:gd name="adj3" fmla="val 0"/>
              </a:avLst>
            </a:prstGeom>
            <a:solidFill>
              <a:schemeClr val="accent1"/>
            </a:solidFill>
            <a:ln w="6350" cap="flat">
              <a:solidFill>
                <a:schemeClr val="bg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ea typeface="Helvetica Neue Medium"/>
                <a:cs typeface="Helvetica Neue Medium"/>
                <a:sym typeface="Helvetica Neue Medium"/>
              </a:endParaRPr>
            </a:p>
          </p:txBody>
        </p:sp>
        <p:sp>
          <p:nvSpPr>
            <p:cNvPr id="66" name="Arrow: Bent-Up 65">
              <a:extLst>
                <a:ext uri="{FF2B5EF4-FFF2-40B4-BE49-F238E27FC236}">
                  <a16:creationId xmlns:a16="http://schemas.microsoft.com/office/drawing/2014/main" id="{FFDF8C71-B461-012B-12BF-C71BEC67C709}"/>
                </a:ext>
              </a:extLst>
            </p:cNvPr>
            <p:cNvSpPr/>
            <p:nvPr/>
          </p:nvSpPr>
          <p:spPr>
            <a:xfrm rot="5400000" flipH="1">
              <a:off x="3879614" y="3753413"/>
              <a:ext cx="474997" cy="1235867"/>
            </a:xfrm>
            <a:prstGeom prst="bentUpArrow">
              <a:avLst>
                <a:gd name="adj1" fmla="val 0"/>
                <a:gd name="adj2" fmla="val 0"/>
                <a:gd name="adj3" fmla="val 0"/>
              </a:avLst>
            </a:prstGeom>
            <a:solidFill>
              <a:schemeClr val="accent1"/>
            </a:solidFill>
            <a:ln w="6350" cap="flat">
              <a:solidFill>
                <a:schemeClr val="bg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ea typeface="Helvetica Neue Medium"/>
                <a:cs typeface="Helvetica Neue Medium"/>
                <a:sym typeface="Helvetica Neue Medium"/>
              </a:endParaRPr>
            </a:p>
          </p:txBody>
        </p:sp>
        <p:sp>
          <p:nvSpPr>
            <p:cNvPr id="67" name="Arrow: Bent-Up 66">
              <a:extLst>
                <a:ext uri="{FF2B5EF4-FFF2-40B4-BE49-F238E27FC236}">
                  <a16:creationId xmlns:a16="http://schemas.microsoft.com/office/drawing/2014/main" id="{CFB453A9-1204-2EE4-6E9B-A47978793A9E}"/>
                </a:ext>
              </a:extLst>
            </p:cNvPr>
            <p:cNvSpPr/>
            <p:nvPr/>
          </p:nvSpPr>
          <p:spPr>
            <a:xfrm rot="5400000" flipV="1">
              <a:off x="3071353" y="4675193"/>
              <a:ext cx="145254" cy="324644"/>
            </a:xfrm>
            <a:prstGeom prst="bentUpArrow">
              <a:avLst>
                <a:gd name="adj1" fmla="val 0"/>
                <a:gd name="adj2" fmla="val 0"/>
                <a:gd name="adj3" fmla="val 0"/>
              </a:avLst>
            </a:prstGeom>
            <a:solidFill>
              <a:schemeClr val="accent1"/>
            </a:solidFill>
            <a:ln w="6350" cap="flat">
              <a:solidFill>
                <a:schemeClr val="bg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ea typeface="Helvetica Neue Medium"/>
                <a:cs typeface="Helvetica Neue Medium"/>
                <a:sym typeface="Helvetica Neue Medium"/>
              </a:endParaRPr>
            </a:p>
          </p:txBody>
        </p:sp>
        <p:sp>
          <p:nvSpPr>
            <p:cNvPr id="68" name="Arrow: Bent-Up 67">
              <a:extLst>
                <a:ext uri="{FF2B5EF4-FFF2-40B4-BE49-F238E27FC236}">
                  <a16:creationId xmlns:a16="http://schemas.microsoft.com/office/drawing/2014/main" id="{87B9DA3C-CFA6-E730-5934-56BEEA1D95DC}"/>
                </a:ext>
              </a:extLst>
            </p:cNvPr>
            <p:cNvSpPr/>
            <p:nvPr/>
          </p:nvSpPr>
          <p:spPr>
            <a:xfrm rot="16200000" flipH="1" flipV="1">
              <a:off x="3247961" y="5016106"/>
              <a:ext cx="631024" cy="128589"/>
            </a:xfrm>
            <a:prstGeom prst="bentUpArrow">
              <a:avLst>
                <a:gd name="adj1" fmla="val 0"/>
                <a:gd name="adj2" fmla="val 0"/>
                <a:gd name="adj3" fmla="val 0"/>
              </a:avLst>
            </a:prstGeom>
            <a:solidFill>
              <a:schemeClr val="accent1"/>
            </a:solidFill>
            <a:ln w="6350" cap="flat">
              <a:solidFill>
                <a:schemeClr val="bg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lvl="0" indent="0" algn="ctr" defTabSz="825500" rtl="0" eaLnBrk="1" fontAlgn="auto" latinLnBrk="0" hangingPunct="0">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srgbClr val="525252"/>
                </a:solidFill>
                <a:effectLst/>
                <a:uLnTx/>
                <a:uFillTx/>
                <a:latin typeface="Helvetica Neue Medium"/>
                <a:ea typeface="Helvetica Neue Medium"/>
                <a:cs typeface="Helvetica Neue Medium"/>
                <a:sym typeface="Helvetica Neue Medium"/>
              </a:endParaRPr>
            </a:p>
          </p:txBody>
        </p:sp>
        <p:sp>
          <p:nvSpPr>
            <p:cNvPr id="69" name="TextBox 68">
              <a:extLst>
                <a:ext uri="{FF2B5EF4-FFF2-40B4-BE49-F238E27FC236}">
                  <a16:creationId xmlns:a16="http://schemas.microsoft.com/office/drawing/2014/main" id="{B311B046-1778-3D4E-D818-B3360A1EF2C5}"/>
                </a:ext>
              </a:extLst>
            </p:cNvPr>
            <p:cNvSpPr txBox="1"/>
            <p:nvPr/>
          </p:nvSpPr>
          <p:spPr>
            <a:xfrm>
              <a:off x="2166394" y="5463980"/>
              <a:ext cx="80251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TITANUS </a:t>
              </a:r>
              <a:r>
                <a:rPr kumimoji="0" lang="en-US" sz="700" b="0" i="0" u="none" strike="noStrike" kern="1200" cap="none" spc="0" normalizeH="0" baseline="0" noProof="0" err="1">
                  <a:ln>
                    <a:noFill/>
                  </a:ln>
                  <a:solidFill>
                    <a:srgbClr val="525252"/>
                  </a:solidFill>
                  <a:effectLst/>
                  <a:uLnTx/>
                  <a:uFillTx/>
                  <a:latin typeface="IntelOne Text "/>
                  <a:sym typeface="Helvetica Neue"/>
                </a:rPr>
                <a:t>EYEoT</a:t>
              </a:r>
              <a:endParaRPr kumimoji="0" lang="en-US" sz="700" b="0" i="0" u="none" strike="noStrike" kern="1200" cap="none" spc="0" normalizeH="0" baseline="0" noProof="0">
                <a:ln>
                  <a:noFill/>
                </a:ln>
                <a:solidFill>
                  <a:srgbClr val="525252"/>
                </a:solidFill>
                <a:effectLst/>
                <a:uLnTx/>
                <a:uFillTx/>
                <a:latin typeface="IntelOne Text "/>
                <a:sym typeface="Helvetica Neue"/>
              </a:endParaRPr>
            </a:p>
          </p:txBody>
        </p:sp>
        <p:sp>
          <p:nvSpPr>
            <p:cNvPr id="70" name="TextBox 69">
              <a:extLst>
                <a:ext uri="{FF2B5EF4-FFF2-40B4-BE49-F238E27FC236}">
                  <a16:creationId xmlns:a16="http://schemas.microsoft.com/office/drawing/2014/main" id="{C5F992C0-68D3-C7B4-65FF-7E8BD80250FF}"/>
                </a:ext>
              </a:extLst>
            </p:cNvPr>
            <p:cNvSpPr txBox="1"/>
            <p:nvPr/>
          </p:nvSpPr>
          <p:spPr>
            <a:xfrm>
              <a:off x="3781822" y="5732224"/>
              <a:ext cx="994649"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TITANUS </a:t>
              </a:r>
              <a:r>
                <a:rPr kumimoji="0" lang="en-US" sz="700" b="0" i="0" u="none" strike="noStrike" kern="1200" cap="none" spc="0" normalizeH="0" baseline="0" noProof="0" err="1">
                  <a:ln>
                    <a:noFill/>
                  </a:ln>
                  <a:solidFill>
                    <a:srgbClr val="525252"/>
                  </a:solidFill>
                  <a:effectLst/>
                  <a:uLnTx/>
                  <a:uFillTx/>
                  <a:latin typeface="IntelOne Text "/>
                  <a:sym typeface="Helvetica Neue"/>
                </a:rPr>
                <a:t>EYEoT</a:t>
              </a:r>
              <a:r>
                <a:rPr kumimoji="0" lang="en-US" sz="700" b="0" i="0" u="none" strike="noStrike" kern="1200" cap="none" spc="0" normalizeH="0" baseline="0" noProof="0">
                  <a:ln>
                    <a:noFill/>
                  </a:ln>
                  <a:solidFill>
                    <a:srgbClr val="525252"/>
                  </a:solidFill>
                  <a:effectLst/>
                  <a:uLnTx/>
                  <a:uFillTx/>
                  <a:latin typeface="IntelOne Text "/>
                  <a:sym typeface="Helvetica Neue"/>
                </a:rPr>
                <a:t> VMS</a:t>
              </a:r>
            </a:p>
          </p:txBody>
        </p:sp>
        <p:sp>
          <p:nvSpPr>
            <p:cNvPr id="71" name="TextBox 70">
              <a:extLst>
                <a:ext uri="{FF2B5EF4-FFF2-40B4-BE49-F238E27FC236}">
                  <a16:creationId xmlns:a16="http://schemas.microsoft.com/office/drawing/2014/main" id="{2A2BBA82-5255-08E1-89B8-31D6D69D6380}"/>
                </a:ext>
              </a:extLst>
            </p:cNvPr>
            <p:cNvSpPr txBox="1"/>
            <p:nvPr/>
          </p:nvSpPr>
          <p:spPr>
            <a:xfrm>
              <a:off x="5185736" y="4892475"/>
              <a:ext cx="55623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Panic Button</a:t>
              </a:r>
            </a:p>
          </p:txBody>
        </p:sp>
        <p:sp>
          <p:nvSpPr>
            <p:cNvPr id="72" name="TextBox 71">
              <a:extLst>
                <a:ext uri="{FF2B5EF4-FFF2-40B4-BE49-F238E27FC236}">
                  <a16:creationId xmlns:a16="http://schemas.microsoft.com/office/drawing/2014/main" id="{9E9AF722-8CFE-90FE-6A9A-2E8CD8FE5281}"/>
                </a:ext>
              </a:extLst>
            </p:cNvPr>
            <p:cNvSpPr txBox="1"/>
            <p:nvPr/>
          </p:nvSpPr>
          <p:spPr>
            <a:xfrm>
              <a:off x="5185736" y="4602406"/>
              <a:ext cx="55623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Mic</a:t>
              </a:r>
            </a:p>
          </p:txBody>
        </p:sp>
        <p:sp>
          <p:nvSpPr>
            <p:cNvPr id="73" name="TextBox 72">
              <a:extLst>
                <a:ext uri="{FF2B5EF4-FFF2-40B4-BE49-F238E27FC236}">
                  <a16:creationId xmlns:a16="http://schemas.microsoft.com/office/drawing/2014/main" id="{63CAE28F-58E0-7D52-9B6D-F80D041DF01A}"/>
                </a:ext>
              </a:extLst>
            </p:cNvPr>
            <p:cNvSpPr txBox="1"/>
            <p:nvPr/>
          </p:nvSpPr>
          <p:spPr>
            <a:xfrm>
              <a:off x="5185736" y="4311977"/>
              <a:ext cx="55623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Speaker</a:t>
              </a:r>
            </a:p>
          </p:txBody>
        </p:sp>
        <p:sp>
          <p:nvSpPr>
            <p:cNvPr id="74" name="Freeform: Shape 73">
              <a:extLst>
                <a:ext uri="{FF2B5EF4-FFF2-40B4-BE49-F238E27FC236}">
                  <a16:creationId xmlns:a16="http://schemas.microsoft.com/office/drawing/2014/main" id="{BDD2E2C2-A6AA-2F46-7BC2-135D88A009AE}"/>
                </a:ext>
              </a:extLst>
            </p:cNvPr>
            <p:cNvSpPr/>
            <p:nvPr/>
          </p:nvSpPr>
          <p:spPr>
            <a:xfrm>
              <a:off x="5058717" y="4087615"/>
              <a:ext cx="93806" cy="95212"/>
            </a:xfrm>
            <a:custGeom>
              <a:avLst/>
              <a:gdLst>
                <a:gd name="connsiteX0" fmla="*/ 10607 w 93806"/>
                <a:gd name="connsiteY0" fmla="*/ 58661 h 95212"/>
                <a:gd name="connsiteX1" fmla="*/ 21982 w 93806"/>
                <a:gd name="connsiteY1" fmla="*/ 58661 h 95212"/>
                <a:gd name="connsiteX2" fmla="*/ 21982 w 93806"/>
                <a:gd name="connsiteY2" fmla="*/ 82560 h 95212"/>
                <a:gd name="connsiteX3" fmla="*/ 34762 w 93806"/>
                <a:gd name="connsiteY3" fmla="*/ 95212 h 95212"/>
                <a:gd name="connsiteX4" fmla="*/ 93806 w 93806"/>
                <a:gd name="connsiteY4" fmla="*/ 36296 h 95212"/>
                <a:gd name="connsiteX5" fmla="*/ 77703 w 93806"/>
                <a:gd name="connsiteY5" fmla="*/ 20193 h 95212"/>
                <a:gd name="connsiteX6" fmla="*/ 58661 w 93806"/>
                <a:gd name="connsiteY6" fmla="*/ 20193 h 95212"/>
                <a:gd name="connsiteX7" fmla="*/ 58661 w 93806"/>
                <a:gd name="connsiteY7" fmla="*/ 0 h 95212"/>
                <a:gd name="connsiteX8" fmla="*/ 0 w 93806"/>
                <a:gd name="connsiteY8" fmla="*/ 58661 h 95212"/>
                <a:gd name="connsiteX9" fmla="*/ 10607 w 93806"/>
                <a:gd name="connsiteY9" fmla="*/ 58661 h 95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06" h="95212">
                  <a:moveTo>
                    <a:pt x="10607" y="58661"/>
                  </a:moveTo>
                  <a:lnTo>
                    <a:pt x="21982" y="58661"/>
                  </a:lnTo>
                  <a:lnTo>
                    <a:pt x="21982" y="82560"/>
                  </a:lnTo>
                  <a:lnTo>
                    <a:pt x="34762" y="95212"/>
                  </a:lnTo>
                  <a:lnTo>
                    <a:pt x="93806" y="36296"/>
                  </a:lnTo>
                  <a:lnTo>
                    <a:pt x="77703" y="20193"/>
                  </a:lnTo>
                  <a:lnTo>
                    <a:pt x="58661" y="20193"/>
                  </a:lnTo>
                  <a:lnTo>
                    <a:pt x="58661" y="0"/>
                  </a:lnTo>
                  <a:lnTo>
                    <a:pt x="0" y="58661"/>
                  </a:lnTo>
                  <a:lnTo>
                    <a:pt x="10607" y="58661"/>
                  </a:lnTo>
                  <a:close/>
                </a:path>
              </a:pathLst>
            </a:custGeom>
            <a:solidFill>
              <a:srgbClr val="8F5DA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5" name="Freeform: Shape 74">
              <a:extLst>
                <a:ext uri="{FF2B5EF4-FFF2-40B4-BE49-F238E27FC236}">
                  <a16:creationId xmlns:a16="http://schemas.microsoft.com/office/drawing/2014/main" id="{26784F50-3058-0053-D890-20565AAEAD46}"/>
                </a:ext>
              </a:extLst>
            </p:cNvPr>
            <p:cNvSpPr/>
            <p:nvPr/>
          </p:nvSpPr>
          <p:spPr>
            <a:xfrm>
              <a:off x="4898837" y="3851693"/>
              <a:ext cx="242950" cy="289853"/>
            </a:xfrm>
            <a:custGeom>
              <a:avLst/>
              <a:gdLst>
                <a:gd name="connsiteX0" fmla="*/ 242951 w 242950"/>
                <a:gd name="connsiteY0" fmla="*/ 215985 h 289853"/>
                <a:gd name="connsiteX1" fmla="*/ 173682 w 242950"/>
                <a:gd name="connsiteY1" fmla="*/ 289854 h 289853"/>
                <a:gd name="connsiteX2" fmla="*/ 35529 w 242950"/>
                <a:gd name="connsiteY2" fmla="*/ 151700 h 289853"/>
                <a:gd name="connsiteX3" fmla="*/ 50865 w 242950"/>
                <a:gd name="connsiteY3" fmla="*/ 110804 h 289853"/>
                <a:gd name="connsiteX4" fmla="*/ 0 w 242950"/>
                <a:gd name="connsiteY4" fmla="*/ 60067 h 289853"/>
                <a:gd name="connsiteX5" fmla="*/ 14186 w 242950"/>
                <a:gd name="connsiteY5" fmla="*/ 0 h 289853"/>
                <a:gd name="connsiteX6" fmla="*/ 242951 w 242950"/>
                <a:gd name="connsiteY6" fmla="*/ 215985 h 289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950" h="289853">
                  <a:moveTo>
                    <a:pt x="242951" y="215985"/>
                  </a:moveTo>
                  <a:lnTo>
                    <a:pt x="173682" y="289854"/>
                  </a:lnTo>
                  <a:lnTo>
                    <a:pt x="35529" y="151700"/>
                  </a:lnTo>
                  <a:lnTo>
                    <a:pt x="50865" y="110804"/>
                  </a:lnTo>
                  <a:lnTo>
                    <a:pt x="0" y="60067"/>
                  </a:lnTo>
                  <a:lnTo>
                    <a:pt x="14186" y="0"/>
                  </a:lnTo>
                  <a:lnTo>
                    <a:pt x="242951" y="215985"/>
                  </a:lnTo>
                  <a:close/>
                </a:path>
              </a:pathLst>
            </a:custGeom>
            <a:solidFill>
              <a:srgbClr val="DCCCE2"/>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6" name="Freeform: Shape 75">
              <a:extLst>
                <a:ext uri="{FF2B5EF4-FFF2-40B4-BE49-F238E27FC236}">
                  <a16:creationId xmlns:a16="http://schemas.microsoft.com/office/drawing/2014/main" id="{7B9F7030-3BE3-50B8-7D07-B1020EE7E025}"/>
                </a:ext>
              </a:extLst>
            </p:cNvPr>
            <p:cNvSpPr/>
            <p:nvPr/>
          </p:nvSpPr>
          <p:spPr>
            <a:xfrm>
              <a:off x="4765796" y="3911760"/>
              <a:ext cx="306723" cy="266338"/>
            </a:xfrm>
            <a:custGeom>
              <a:avLst/>
              <a:gdLst>
                <a:gd name="connsiteX0" fmla="*/ 168570 w 306723"/>
                <a:gd name="connsiteY0" fmla="*/ 91634 h 266338"/>
                <a:gd name="connsiteX1" fmla="*/ 183907 w 306723"/>
                <a:gd name="connsiteY1" fmla="*/ 50737 h 266338"/>
                <a:gd name="connsiteX2" fmla="*/ 133041 w 306723"/>
                <a:gd name="connsiteY2" fmla="*/ 0 h 266338"/>
                <a:gd name="connsiteX3" fmla="*/ 72847 w 306723"/>
                <a:gd name="connsiteY3" fmla="*/ 64156 h 266338"/>
                <a:gd name="connsiteX4" fmla="*/ 161158 w 306723"/>
                <a:gd name="connsiteY4" fmla="*/ 146972 h 266338"/>
                <a:gd name="connsiteX5" fmla="*/ 132403 w 306723"/>
                <a:gd name="connsiteY5" fmla="*/ 175727 h 266338"/>
                <a:gd name="connsiteX6" fmla="*/ 121156 w 306723"/>
                <a:gd name="connsiteY6" fmla="*/ 174194 h 266338"/>
                <a:gd name="connsiteX7" fmla="*/ 79237 w 306723"/>
                <a:gd name="connsiteY7" fmla="*/ 201287 h 266338"/>
                <a:gd name="connsiteX8" fmla="*/ 27350 w 306723"/>
                <a:gd name="connsiteY8" fmla="*/ 201287 h 266338"/>
                <a:gd name="connsiteX9" fmla="*/ 0 w 306723"/>
                <a:gd name="connsiteY9" fmla="*/ 179050 h 266338"/>
                <a:gd name="connsiteX10" fmla="*/ 0 w 306723"/>
                <a:gd name="connsiteY10" fmla="*/ 263910 h 266338"/>
                <a:gd name="connsiteX11" fmla="*/ 30417 w 306723"/>
                <a:gd name="connsiteY11" fmla="*/ 239245 h 266338"/>
                <a:gd name="connsiteX12" fmla="*/ 79237 w 306723"/>
                <a:gd name="connsiteY12" fmla="*/ 239245 h 266338"/>
                <a:gd name="connsiteX13" fmla="*/ 121156 w 306723"/>
                <a:gd name="connsiteY13" fmla="*/ 266338 h 266338"/>
                <a:gd name="connsiteX14" fmla="*/ 167293 w 306723"/>
                <a:gd name="connsiteY14" fmla="*/ 220202 h 266338"/>
                <a:gd name="connsiteX15" fmla="*/ 162180 w 306723"/>
                <a:gd name="connsiteY15" fmla="*/ 199498 h 266338"/>
                <a:gd name="connsiteX16" fmla="*/ 188891 w 306723"/>
                <a:gd name="connsiteY16" fmla="*/ 172788 h 266338"/>
                <a:gd name="connsiteX17" fmla="*/ 279886 w 306723"/>
                <a:gd name="connsiteY17" fmla="*/ 258159 h 266338"/>
                <a:gd name="connsiteX18" fmla="*/ 306724 w 306723"/>
                <a:gd name="connsiteY18" fmla="*/ 229532 h 266338"/>
                <a:gd name="connsiteX19" fmla="*/ 168570 w 306723"/>
                <a:gd name="connsiteY19" fmla="*/ 91378 h 266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06723" h="266338">
                  <a:moveTo>
                    <a:pt x="168570" y="91634"/>
                  </a:moveTo>
                  <a:lnTo>
                    <a:pt x="183907" y="50737"/>
                  </a:lnTo>
                  <a:lnTo>
                    <a:pt x="133041" y="0"/>
                  </a:lnTo>
                  <a:lnTo>
                    <a:pt x="72847" y="64156"/>
                  </a:lnTo>
                  <a:lnTo>
                    <a:pt x="161158" y="146972"/>
                  </a:lnTo>
                  <a:lnTo>
                    <a:pt x="132403" y="175727"/>
                  </a:lnTo>
                  <a:cubicBezTo>
                    <a:pt x="128824" y="174833"/>
                    <a:pt x="125118" y="174194"/>
                    <a:pt x="121156" y="174194"/>
                  </a:cubicBezTo>
                  <a:cubicBezTo>
                    <a:pt x="102497" y="174194"/>
                    <a:pt x="86522" y="185312"/>
                    <a:pt x="79237" y="201287"/>
                  </a:cubicBezTo>
                  <a:lnTo>
                    <a:pt x="27350" y="201287"/>
                  </a:lnTo>
                  <a:lnTo>
                    <a:pt x="0" y="179050"/>
                  </a:lnTo>
                  <a:lnTo>
                    <a:pt x="0" y="263910"/>
                  </a:lnTo>
                  <a:lnTo>
                    <a:pt x="30417" y="239245"/>
                  </a:lnTo>
                  <a:lnTo>
                    <a:pt x="79237" y="239245"/>
                  </a:lnTo>
                  <a:cubicBezTo>
                    <a:pt x="86522" y="255220"/>
                    <a:pt x="102497" y="266338"/>
                    <a:pt x="121156" y="266338"/>
                  </a:cubicBezTo>
                  <a:cubicBezTo>
                    <a:pt x="146588" y="266338"/>
                    <a:pt x="167293" y="245762"/>
                    <a:pt x="167293" y="220202"/>
                  </a:cubicBezTo>
                  <a:cubicBezTo>
                    <a:pt x="167293" y="212790"/>
                    <a:pt x="165375" y="205761"/>
                    <a:pt x="162180" y="199498"/>
                  </a:cubicBezTo>
                  <a:lnTo>
                    <a:pt x="188891" y="172788"/>
                  </a:lnTo>
                  <a:lnTo>
                    <a:pt x="279886" y="258159"/>
                  </a:lnTo>
                  <a:lnTo>
                    <a:pt x="306724" y="229532"/>
                  </a:lnTo>
                  <a:lnTo>
                    <a:pt x="168570" y="91378"/>
                  </a:lnTo>
                  <a:close/>
                </a:path>
              </a:pathLst>
            </a:custGeom>
            <a:solidFill>
              <a:schemeClr val="bg1">
                <a:lumMod val="65000"/>
              </a:schemeClr>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7" name="Freeform: Shape 76">
              <a:extLst>
                <a:ext uri="{FF2B5EF4-FFF2-40B4-BE49-F238E27FC236}">
                  <a16:creationId xmlns:a16="http://schemas.microsoft.com/office/drawing/2014/main" id="{F1894366-E949-74A9-8808-8715F6797E1B}"/>
                </a:ext>
              </a:extLst>
            </p:cNvPr>
            <p:cNvSpPr/>
            <p:nvPr/>
          </p:nvSpPr>
          <p:spPr>
            <a:xfrm>
              <a:off x="4861647" y="4106785"/>
              <a:ext cx="50609" cy="50609"/>
            </a:xfrm>
            <a:custGeom>
              <a:avLst/>
              <a:gdLst>
                <a:gd name="connsiteX0" fmla="*/ 50610 w 50609"/>
                <a:gd name="connsiteY0" fmla="*/ 25305 h 50609"/>
                <a:gd name="connsiteX1" fmla="*/ 25305 w 50609"/>
                <a:gd name="connsiteY1" fmla="*/ 50609 h 50609"/>
                <a:gd name="connsiteX2" fmla="*/ 0 w 50609"/>
                <a:gd name="connsiteY2" fmla="*/ 25305 h 50609"/>
                <a:gd name="connsiteX3" fmla="*/ 25305 w 50609"/>
                <a:gd name="connsiteY3" fmla="*/ 0 h 50609"/>
                <a:gd name="connsiteX4" fmla="*/ 50610 w 50609"/>
                <a:gd name="connsiteY4" fmla="*/ 25305 h 50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609" h="50609">
                  <a:moveTo>
                    <a:pt x="50610" y="25305"/>
                  </a:moveTo>
                  <a:cubicBezTo>
                    <a:pt x="50610" y="39280"/>
                    <a:pt x="39280" y="50609"/>
                    <a:pt x="25305" y="50609"/>
                  </a:cubicBezTo>
                  <a:cubicBezTo>
                    <a:pt x="11329" y="50609"/>
                    <a:pt x="0" y="39280"/>
                    <a:pt x="0" y="25305"/>
                  </a:cubicBezTo>
                  <a:cubicBezTo>
                    <a:pt x="0" y="11329"/>
                    <a:pt x="11329" y="0"/>
                    <a:pt x="25305" y="0"/>
                  </a:cubicBezTo>
                  <a:cubicBezTo>
                    <a:pt x="39280" y="0"/>
                    <a:pt x="50610" y="11329"/>
                    <a:pt x="50610" y="25305"/>
                  </a:cubicBezTo>
                  <a:close/>
                </a:path>
              </a:pathLst>
            </a:custGeom>
            <a:solidFill>
              <a:schemeClr val="accent5"/>
            </a:solidFill>
            <a:ln w="1276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25252"/>
                </a:solidFill>
                <a:effectLst/>
                <a:uLnTx/>
                <a:uFillTx/>
                <a:latin typeface="IntelOne Text"/>
                <a:sym typeface="Helvetica Neue"/>
              </a:endParaRPr>
            </a:p>
          </p:txBody>
        </p:sp>
        <p:sp>
          <p:nvSpPr>
            <p:cNvPr id="78" name="TextBox 77">
              <a:extLst>
                <a:ext uri="{FF2B5EF4-FFF2-40B4-BE49-F238E27FC236}">
                  <a16:creationId xmlns:a16="http://schemas.microsoft.com/office/drawing/2014/main" id="{CB0AA1C7-1FFB-328C-6AB6-998FC26F3049}"/>
                </a:ext>
              </a:extLst>
            </p:cNvPr>
            <p:cNvSpPr txBox="1"/>
            <p:nvPr/>
          </p:nvSpPr>
          <p:spPr>
            <a:xfrm>
              <a:off x="5056943" y="3832549"/>
              <a:ext cx="55623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IP Camera</a:t>
              </a:r>
            </a:p>
          </p:txBody>
        </p:sp>
        <p:sp>
          <p:nvSpPr>
            <p:cNvPr id="79" name="TextBox 78">
              <a:extLst>
                <a:ext uri="{FF2B5EF4-FFF2-40B4-BE49-F238E27FC236}">
                  <a16:creationId xmlns:a16="http://schemas.microsoft.com/office/drawing/2014/main" id="{0A459E94-BA14-453E-0586-A56457170884}"/>
                </a:ext>
              </a:extLst>
            </p:cNvPr>
            <p:cNvSpPr txBox="1"/>
            <p:nvPr/>
          </p:nvSpPr>
          <p:spPr>
            <a:xfrm>
              <a:off x="3629535" y="4633005"/>
              <a:ext cx="80251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Ethernet Switch</a:t>
              </a:r>
            </a:p>
          </p:txBody>
        </p:sp>
        <p:sp>
          <p:nvSpPr>
            <p:cNvPr id="80" name="TextBox 79">
              <a:extLst>
                <a:ext uri="{FF2B5EF4-FFF2-40B4-BE49-F238E27FC236}">
                  <a16:creationId xmlns:a16="http://schemas.microsoft.com/office/drawing/2014/main" id="{6BE50837-1CDE-6B53-C93F-077FFBDCCF22}"/>
                </a:ext>
              </a:extLst>
            </p:cNvPr>
            <p:cNvSpPr txBox="1"/>
            <p:nvPr/>
          </p:nvSpPr>
          <p:spPr>
            <a:xfrm>
              <a:off x="3629535" y="4265063"/>
              <a:ext cx="80251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l"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LAN/CAT5e</a:t>
              </a:r>
            </a:p>
          </p:txBody>
        </p:sp>
        <p:sp>
          <p:nvSpPr>
            <p:cNvPr id="81" name="TextBox 80">
              <a:extLst>
                <a:ext uri="{FF2B5EF4-FFF2-40B4-BE49-F238E27FC236}">
                  <a16:creationId xmlns:a16="http://schemas.microsoft.com/office/drawing/2014/main" id="{259C8F4B-B285-F0D3-0C3A-5EE7E803C71E}"/>
                </a:ext>
              </a:extLst>
            </p:cNvPr>
            <p:cNvSpPr txBox="1"/>
            <p:nvPr/>
          </p:nvSpPr>
          <p:spPr>
            <a:xfrm>
              <a:off x="1535156" y="3924344"/>
              <a:ext cx="802514" cy="1077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chorCtr="0">
              <a:spAutoFit/>
            </a:bodyPr>
            <a:lstStyle/>
            <a:p>
              <a:pPr marL="0" marR="0" lvl="0" indent="0" algn="ctr" defTabSz="2438338" rtl="0" eaLnBrk="1" fontAlgn="auto" latinLnBrk="0" hangingPunct="0">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525252"/>
                  </a:solidFill>
                  <a:effectLst/>
                  <a:uLnTx/>
                  <a:uFillTx/>
                  <a:latin typeface="IntelOne Text "/>
                  <a:sym typeface="Helvetica Neue"/>
                </a:rPr>
                <a:t>TITANUS </a:t>
              </a:r>
              <a:r>
                <a:rPr kumimoji="0" lang="en-US" sz="700" b="0" i="0" u="none" strike="noStrike" kern="1200" cap="none" spc="0" normalizeH="0" baseline="0" noProof="0" err="1">
                  <a:ln>
                    <a:noFill/>
                  </a:ln>
                  <a:solidFill>
                    <a:srgbClr val="525252"/>
                  </a:solidFill>
                  <a:effectLst/>
                  <a:uLnTx/>
                  <a:uFillTx/>
                  <a:latin typeface="IntelOne Text "/>
                  <a:sym typeface="Helvetica Neue"/>
                </a:rPr>
                <a:t>EYEoT</a:t>
              </a:r>
              <a:endParaRPr kumimoji="0" lang="en-US" sz="700" b="0" i="0" u="none" strike="noStrike" kern="1200" cap="none" spc="0" normalizeH="0" baseline="0" noProof="0">
                <a:ln>
                  <a:noFill/>
                </a:ln>
                <a:solidFill>
                  <a:srgbClr val="525252"/>
                </a:solidFill>
                <a:effectLst/>
                <a:uLnTx/>
                <a:uFillTx/>
                <a:latin typeface="IntelOne Text "/>
                <a:sym typeface="Helvetica Neue"/>
              </a:endParaRPr>
            </a:p>
          </p:txBody>
        </p:sp>
        <p:pic>
          <p:nvPicPr>
            <p:cNvPr id="82" name="Graphic 81">
              <a:extLst>
                <a:ext uri="{FF2B5EF4-FFF2-40B4-BE49-F238E27FC236}">
                  <a16:creationId xmlns:a16="http://schemas.microsoft.com/office/drawing/2014/main" id="{11415239-1F3C-C8C7-4B77-5AACA4B18AF5}"/>
                </a:ext>
              </a:extLst>
            </p:cNvPr>
            <p:cNvPicPr>
              <a:picLocks noChangeAspect="1"/>
            </p:cNvPicPr>
            <p:nvPr/>
          </p:nvPicPr>
          <p:blipFill>
            <a:blip r:embed="rId7" cstate="screen">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72889" y="5247154"/>
              <a:ext cx="280910" cy="104746"/>
            </a:xfrm>
            <a:prstGeom prst="rect">
              <a:avLst/>
            </a:prstGeom>
          </p:spPr>
        </p:pic>
        <p:pic>
          <p:nvPicPr>
            <p:cNvPr id="83" name="Graphic 82">
              <a:extLst>
                <a:ext uri="{FF2B5EF4-FFF2-40B4-BE49-F238E27FC236}">
                  <a16:creationId xmlns:a16="http://schemas.microsoft.com/office/drawing/2014/main" id="{BDEF3390-E4A7-3D2A-D55A-2F93927A669F}"/>
                </a:ext>
              </a:extLst>
            </p:cNvPr>
            <p:cNvPicPr>
              <a:picLocks noChangeAspect="1"/>
            </p:cNvPicPr>
            <p:nvPr/>
          </p:nvPicPr>
          <p:blipFill>
            <a:blip r:embed="rId7" cstate="screen">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62712" y="4084985"/>
              <a:ext cx="280910" cy="104746"/>
            </a:xfrm>
            <a:prstGeom prst="rect">
              <a:avLst/>
            </a:prstGeom>
          </p:spPr>
        </p:pic>
        <p:pic>
          <p:nvPicPr>
            <p:cNvPr id="84" name="Graphic 83">
              <a:extLst>
                <a:ext uri="{FF2B5EF4-FFF2-40B4-BE49-F238E27FC236}">
                  <a16:creationId xmlns:a16="http://schemas.microsoft.com/office/drawing/2014/main" id="{3CDFD910-B8FE-5378-5BBB-D2F9EA8FDAE2}"/>
                </a:ext>
              </a:extLst>
            </p:cNvPr>
            <p:cNvPicPr>
              <a:picLocks noChangeAspect="1"/>
            </p:cNvPicPr>
            <p:nvPr/>
          </p:nvPicPr>
          <p:blipFill>
            <a:blip r:embed="rId7" cstate="screen">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32692" y="5204735"/>
              <a:ext cx="280910" cy="104746"/>
            </a:xfrm>
            <a:prstGeom prst="rect">
              <a:avLst/>
            </a:prstGeom>
          </p:spPr>
        </p:pic>
      </p:grpSp>
      <p:sp>
        <p:nvSpPr>
          <p:cNvPr id="889" name="Rectangle 888">
            <a:hlinkClick r:id="" action="ppaction://noaction"/>
            <a:extLst>
              <a:ext uri="{FF2B5EF4-FFF2-40B4-BE49-F238E27FC236}">
                <a16:creationId xmlns:a16="http://schemas.microsoft.com/office/drawing/2014/main" id="{FA25D3F4-41A0-1F30-9F2B-A00B9781741C}"/>
              </a:ext>
              <a:ext uri="{C183D7F6-B498-43B3-948B-1728B52AA6E4}">
                <adec:decorative xmlns:adec="http://schemas.microsoft.com/office/drawing/2017/decorative" val="1"/>
              </a:ext>
            </a:extLst>
          </p:cNvPr>
          <p:cNvSpPr/>
          <p:nvPr/>
        </p:nvSpPr>
        <p:spPr>
          <a:xfrm>
            <a:off x="9482958" y="130120"/>
            <a:ext cx="1527831"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One Text"/>
              <a:ea typeface="+mn-ea"/>
              <a:cs typeface="+mn-cs"/>
              <a:sym typeface="Helvetica Neue"/>
            </a:endParaRPr>
          </a:p>
        </p:txBody>
      </p:sp>
      <p:sp>
        <p:nvSpPr>
          <p:cNvPr id="890" name="Rectangle 889">
            <a:hlinkClick r:id="" action="ppaction://noaction"/>
            <a:extLst>
              <a:ext uri="{FF2B5EF4-FFF2-40B4-BE49-F238E27FC236}">
                <a16:creationId xmlns:a16="http://schemas.microsoft.com/office/drawing/2014/main" id="{083DF1A5-6AB7-94EC-96B7-A7C3FB449C9D}"/>
              </a:ext>
              <a:ext uri="{C183D7F6-B498-43B3-948B-1728B52AA6E4}">
                <adec:decorative xmlns:adec="http://schemas.microsoft.com/office/drawing/2017/decorative" val="1"/>
              </a:ext>
            </a:extLst>
          </p:cNvPr>
          <p:cNvSpPr/>
          <p:nvPr/>
        </p:nvSpPr>
        <p:spPr>
          <a:xfrm>
            <a:off x="8076246" y="125286"/>
            <a:ext cx="1325880" cy="576072"/>
          </a:xfrm>
          <a:prstGeom prst="rect">
            <a:avLst/>
          </a:prstGeom>
          <a:noFill/>
          <a:ln w="6350">
            <a:solidFill>
              <a:schemeClr val="bg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white">
                  <a:alpha val="90000"/>
                </a:prstClr>
              </a:solidFill>
              <a:effectLst/>
              <a:uLnTx/>
              <a:uFillTx/>
              <a:latin typeface="IntelOne Text"/>
              <a:ea typeface="+mn-ea"/>
              <a:cs typeface="+mn-cs"/>
              <a:sym typeface="Helvetica Neue"/>
            </a:endParaRPr>
          </a:p>
        </p:txBody>
      </p:sp>
      <p:sp>
        <p:nvSpPr>
          <p:cNvPr id="891" name="Rectangle 890">
            <a:hlinkClick r:id="" action="ppaction://noaction"/>
            <a:extLst>
              <a:ext uri="{FF2B5EF4-FFF2-40B4-BE49-F238E27FC236}">
                <a16:creationId xmlns:a16="http://schemas.microsoft.com/office/drawing/2014/main" id="{A766B12E-7C4B-56A9-4FAA-09B538CF4CFF}"/>
              </a:ext>
            </a:extLst>
          </p:cNvPr>
          <p:cNvSpPr/>
          <p:nvPr/>
        </p:nvSpPr>
        <p:spPr>
          <a:xfrm>
            <a:off x="8115299" y="163967"/>
            <a:ext cx="1247775" cy="498711"/>
          </a:xfrm>
          <a:prstGeom prst="rect">
            <a:avLst/>
          </a:prstGeom>
          <a:solidFill>
            <a:schemeClr val="bg2">
              <a:lumMod val="20000"/>
              <a:lumOff val="80000"/>
              <a:alpha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a:sym typeface="Helvetica Neue"/>
              </a:rPr>
              <a:t>Back to Government Solutions </a:t>
            </a:r>
          </a:p>
        </p:txBody>
      </p:sp>
      <p:sp>
        <p:nvSpPr>
          <p:cNvPr id="892" name="Rectangle 891">
            <a:hlinkClick r:id="" action="ppaction://noaction"/>
            <a:extLst>
              <a:ext uri="{FF2B5EF4-FFF2-40B4-BE49-F238E27FC236}">
                <a16:creationId xmlns:a16="http://schemas.microsoft.com/office/drawing/2014/main" id="{7BCF6E5A-BA9E-D107-C80C-6DDD2D247820}"/>
              </a:ext>
            </a:extLst>
          </p:cNvPr>
          <p:cNvSpPr/>
          <p:nvPr/>
        </p:nvSpPr>
        <p:spPr>
          <a:xfrm>
            <a:off x="9526545" y="168801"/>
            <a:ext cx="1440657" cy="498711"/>
          </a:xfrm>
          <a:prstGeom prst="rect">
            <a:avLst/>
          </a:prstGeom>
          <a:solidFill>
            <a:schemeClr val="bg2">
              <a:lumMod val="20000"/>
              <a:lumOff val="80000"/>
              <a:alpha val="8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8900" tIns="38100" rIns="88900" bIns="38100" numCol="1" spcCol="0" rtlCol="0" fromWordArt="0" anchor="ctr" anchorCtr="0" forceAA="0" compatLnSpc="1">
            <a:prstTxWarp prst="textNoShape">
              <a:avLst/>
            </a:prstTxWarp>
            <a:noAutofit/>
          </a:bodyPr>
          <a:lstStyle/>
          <a:p>
            <a:pPr marL="0" marR="0" lvl="0" indent="0" algn="ctr" defTabSz="609585" rtl="0" eaLnBrk="1" fontAlgn="auto" latinLnBrk="0" hangingPunct="1">
              <a:lnSpc>
                <a:spcPct val="100000"/>
              </a:lnSpc>
              <a:spcBef>
                <a:spcPts val="0"/>
              </a:spcBef>
              <a:spcAft>
                <a:spcPts val="200"/>
              </a:spcAft>
              <a:buClrTx/>
              <a:buSzTx/>
              <a:buFontTx/>
              <a:buNone/>
              <a:tabLst/>
              <a:defRPr/>
            </a:pPr>
            <a:r>
              <a:rPr kumimoji="0" lang="en-US" sz="900" b="0" i="0" u="none" strike="noStrike" kern="1200" cap="none" spc="0" normalizeH="0" baseline="0" noProof="0">
                <a:ln>
                  <a:noFill/>
                </a:ln>
                <a:solidFill>
                  <a:srgbClr val="525252"/>
                </a:solidFill>
                <a:effectLst/>
                <a:uLnTx/>
                <a:uFillTx/>
                <a:latin typeface="IntelOne Text"/>
                <a:sym typeface="Helvetica Neue"/>
              </a:rPr>
              <a:t>Back to Situational Monitoring Use Cases</a:t>
            </a:r>
          </a:p>
        </p:txBody>
      </p:sp>
      <p:sp>
        <p:nvSpPr>
          <p:cNvPr id="95" name="Rectangle 46" descr="Back to the home page with document use instructions">
            <a:hlinkClick r:id="" action="ppaction://noaction"/>
            <a:extLst>
              <a:ext uri="{FF2B5EF4-FFF2-40B4-BE49-F238E27FC236}">
                <a16:creationId xmlns:a16="http://schemas.microsoft.com/office/drawing/2014/main" id="{CAAB99C5-BAC5-030E-B958-511B6963AC33}"/>
              </a:ext>
            </a:extLst>
          </p:cNvPr>
          <p:cNvSpPr/>
          <p:nvPr/>
        </p:nvSpPr>
        <p:spPr bwMode="auto">
          <a:xfrm>
            <a:off x="11091622" y="120748"/>
            <a:ext cx="449504" cy="400790"/>
          </a:xfrm>
          <a:custGeom>
            <a:avLst/>
            <a:gdLst/>
            <a:ahLst/>
            <a:cxnLst/>
            <a:rect l="l" t="t" r="r" b="b"/>
            <a:pathLst>
              <a:path w="793124" h="693087">
                <a:moveTo>
                  <a:pt x="396562" y="144025"/>
                </a:moveTo>
                <a:lnTo>
                  <a:pt x="698948" y="320927"/>
                </a:lnTo>
                <a:lnTo>
                  <a:pt x="698948" y="693087"/>
                </a:lnTo>
                <a:lnTo>
                  <a:pt x="491804" y="693087"/>
                </a:lnTo>
                <a:lnTo>
                  <a:pt x="491804" y="416283"/>
                </a:lnTo>
                <a:cubicBezTo>
                  <a:pt x="491804" y="405323"/>
                  <a:pt x="482919" y="396438"/>
                  <a:pt x="471959" y="396438"/>
                </a:cubicBezTo>
                <a:lnTo>
                  <a:pt x="321166" y="396438"/>
                </a:lnTo>
                <a:cubicBezTo>
                  <a:pt x="310206" y="396438"/>
                  <a:pt x="301321" y="405323"/>
                  <a:pt x="301321" y="416283"/>
                </a:cubicBezTo>
                <a:lnTo>
                  <a:pt x="301321" y="693087"/>
                </a:lnTo>
                <a:lnTo>
                  <a:pt x="94176" y="693087"/>
                </a:lnTo>
                <a:lnTo>
                  <a:pt x="94176" y="320927"/>
                </a:lnTo>
                <a:close/>
                <a:moveTo>
                  <a:pt x="396562" y="0"/>
                </a:moveTo>
                <a:lnTo>
                  <a:pt x="570357" y="101674"/>
                </a:lnTo>
                <a:lnTo>
                  <a:pt x="570357" y="48775"/>
                </a:lnTo>
                <a:lnTo>
                  <a:pt x="669916" y="48775"/>
                </a:lnTo>
                <a:lnTo>
                  <a:pt x="669916" y="159918"/>
                </a:lnTo>
                <a:lnTo>
                  <a:pt x="793124" y="231997"/>
                </a:lnTo>
                <a:lnTo>
                  <a:pt x="793124" y="346298"/>
                </a:lnTo>
                <a:lnTo>
                  <a:pt x="396562" y="114301"/>
                </a:lnTo>
                <a:lnTo>
                  <a:pt x="0" y="346298"/>
                </a:lnTo>
                <a:lnTo>
                  <a:pt x="0" y="231997"/>
                </a:lnTo>
                <a:close/>
              </a:path>
            </a:pathLst>
          </a:custGeom>
          <a:solidFill>
            <a:schemeClr val="bg1">
              <a:lumMod val="75000"/>
            </a:schemeClr>
          </a:solidFill>
          <a:ln w="6350">
            <a:noFill/>
          </a:ln>
          <a:effectLst/>
        </p:spPr>
        <p:style>
          <a:lnRef idx="1">
            <a:schemeClr val="accent2"/>
          </a:lnRef>
          <a:fillRef idx="3">
            <a:schemeClr val="accent2"/>
          </a:fillRef>
          <a:effectRef idx="2">
            <a:schemeClr val="accent2"/>
          </a:effectRef>
          <a:fontRef idx="minor">
            <a:schemeClr val="lt1"/>
          </a:fontRef>
        </p:style>
        <p:txBody>
          <a:bodyPr rot="0" spcFirstLastPara="0" vert="horz" wrap="square" lIns="121920" tIns="60960" rIns="60960" bIns="121920" numCol="1" spcCol="0" rtlCol="0" fromWordArt="0" anchor="b" anchorCtr="0" forceAA="0" compatLnSpc="1">
            <a:prstTxWarp prst="textNoShape">
              <a:avLst/>
            </a:prstTxWarp>
            <a:noAutofit/>
          </a:bodyPr>
          <a:lstStyle>
            <a:defPPr>
              <a:defRPr lang="en-US"/>
            </a:defPPr>
            <a:lvl1pPr marL="0" algn="l" defTabSz="914363" rtl="0" eaLnBrk="1" latinLnBrk="0" hangingPunct="1">
              <a:defRPr sz="1800" kern="1200">
                <a:solidFill>
                  <a:schemeClr val="lt1"/>
                </a:solidFill>
                <a:latin typeface="+mn-lt"/>
                <a:ea typeface="+mn-ea"/>
                <a:cs typeface="+mn-cs"/>
              </a:defRPr>
            </a:lvl1pPr>
            <a:lvl2pPr marL="457182" algn="l" defTabSz="914363" rtl="0" eaLnBrk="1" latinLnBrk="0" hangingPunct="1">
              <a:defRPr sz="1800" kern="1200">
                <a:solidFill>
                  <a:schemeClr val="lt1"/>
                </a:solidFill>
                <a:latin typeface="+mn-lt"/>
                <a:ea typeface="+mn-ea"/>
                <a:cs typeface="+mn-cs"/>
              </a:defRPr>
            </a:lvl2pPr>
            <a:lvl3pPr marL="914363" algn="l" defTabSz="914363" rtl="0" eaLnBrk="1" latinLnBrk="0" hangingPunct="1">
              <a:defRPr sz="1800" kern="1200">
                <a:solidFill>
                  <a:schemeClr val="lt1"/>
                </a:solidFill>
                <a:latin typeface="+mn-lt"/>
                <a:ea typeface="+mn-ea"/>
                <a:cs typeface="+mn-cs"/>
              </a:defRPr>
            </a:lvl3pPr>
            <a:lvl4pPr marL="1371545" algn="l" defTabSz="914363" rtl="0" eaLnBrk="1" latinLnBrk="0" hangingPunct="1">
              <a:defRPr sz="1800" kern="1200">
                <a:solidFill>
                  <a:schemeClr val="lt1"/>
                </a:solidFill>
                <a:latin typeface="+mn-lt"/>
                <a:ea typeface="+mn-ea"/>
                <a:cs typeface="+mn-cs"/>
              </a:defRPr>
            </a:lvl4pPr>
            <a:lvl5pPr marL="1828727" algn="l" defTabSz="914363" rtl="0" eaLnBrk="1" latinLnBrk="0" hangingPunct="1">
              <a:defRPr sz="1800" kern="1200">
                <a:solidFill>
                  <a:schemeClr val="lt1"/>
                </a:solidFill>
                <a:latin typeface="+mn-lt"/>
                <a:ea typeface="+mn-ea"/>
                <a:cs typeface="+mn-cs"/>
              </a:defRPr>
            </a:lvl5pPr>
            <a:lvl6pPr marL="2285909" algn="l" defTabSz="914363" rtl="0" eaLnBrk="1" latinLnBrk="0" hangingPunct="1">
              <a:defRPr sz="1800" kern="1200">
                <a:solidFill>
                  <a:schemeClr val="lt1"/>
                </a:solidFill>
                <a:latin typeface="+mn-lt"/>
                <a:ea typeface="+mn-ea"/>
                <a:cs typeface="+mn-cs"/>
              </a:defRPr>
            </a:lvl6pPr>
            <a:lvl7pPr marL="2743090" algn="l" defTabSz="914363" rtl="0" eaLnBrk="1" latinLnBrk="0" hangingPunct="1">
              <a:defRPr sz="1800" kern="1200">
                <a:solidFill>
                  <a:schemeClr val="lt1"/>
                </a:solidFill>
                <a:latin typeface="+mn-lt"/>
                <a:ea typeface="+mn-ea"/>
                <a:cs typeface="+mn-cs"/>
              </a:defRPr>
            </a:lvl7pPr>
            <a:lvl8pPr marL="3200272" algn="l" defTabSz="914363" rtl="0" eaLnBrk="1" latinLnBrk="0" hangingPunct="1">
              <a:defRPr sz="1800" kern="1200">
                <a:solidFill>
                  <a:schemeClr val="lt1"/>
                </a:solidFill>
                <a:latin typeface="+mn-lt"/>
                <a:ea typeface="+mn-ea"/>
                <a:cs typeface="+mn-cs"/>
              </a:defRPr>
            </a:lvl8pPr>
            <a:lvl9pPr marL="3657454" algn="l" defTabSz="914363" rtl="0" eaLnBrk="1" latinLnBrk="0" hangingPunct="1">
              <a:defRPr sz="1800" kern="1200">
                <a:solidFill>
                  <a:schemeClr val="lt1"/>
                </a:solidFill>
                <a:latin typeface="+mn-lt"/>
                <a:ea typeface="+mn-ea"/>
                <a:cs typeface="+mn-cs"/>
              </a:defRPr>
            </a:lvl9pPr>
          </a:lstStyle>
          <a:p>
            <a:pPr marL="0" marR="0" lvl="0" indent="0" algn="ctr" defTabSz="1218768" rtl="0" eaLnBrk="1" fontAlgn="base"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gradFill>
                <a:gsLst>
                  <a:gs pos="0">
                    <a:srgbClr val="FFFFFF"/>
                  </a:gs>
                  <a:gs pos="100000">
                    <a:srgbClr val="FFFFFF"/>
                  </a:gs>
                </a:gsLst>
                <a:lin ang="5400000" scaled="0"/>
              </a:gradFill>
              <a:effectLst/>
              <a:uLnTx/>
              <a:uFillTx/>
              <a:latin typeface="IntelOne Text" panose="020B0503020203020204" pitchFamily="34" charset="0"/>
              <a:ea typeface="Segoe UI" pitchFamily="34" charset="0"/>
              <a:cs typeface="Segoe UI" pitchFamily="34" charset="0"/>
              <a:sym typeface="Helvetica Neue"/>
            </a:endParaRPr>
          </a:p>
        </p:txBody>
      </p:sp>
    </p:spTree>
    <p:extLst>
      <p:ext uri="{BB962C8B-B14F-4D97-AF65-F5344CB8AC3E}">
        <p14:creationId xmlns:p14="http://schemas.microsoft.com/office/powerpoint/2010/main" val="10257024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5">
      <a:majorFont>
        <a:latin typeface="IntelOne Display Light"/>
        <a:ea typeface="Helvetica Neue"/>
        <a:cs typeface="Helvetica Neue"/>
      </a:majorFont>
      <a:minorFont>
        <a:latin typeface="IntelOne Text"/>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no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159</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Aptos</vt:lpstr>
      <vt:lpstr>Arial</vt:lpstr>
      <vt:lpstr>Helvetica</vt:lpstr>
      <vt:lpstr>Helvetica Neue Medium</vt:lpstr>
      <vt:lpstr>IntelOne Display Light</vt:lpstr>
      <vt:lpstr>IntelOne Text</vt:lpstr>
      <vt:lpstr>IntelOne Text </vt:lpstr>
      <vt:lpstr>Wingdings</vt:lpstr>
      <vt:lpstr>BasicWhite</vt:lpstr>
      <vt:lpstr>TITANUS EYEoT DSS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Demont, Lesek</dc:creator>
  <cp:lastModifiedBy>Demont, Lesek</cp:lastModifiedBy>
  <cp:revision>1</cp:revision>
  <dcterms:created xsi:type="dcterms:W3CDTF">2025-04-02T17:01:28Z</dcterms:created>
  <dcterms:modified xsi:type="dcterms:W3CDTF">2025-04-02T17:01:51Z</dcterms:modified>
</cp:coreProperties>
</file>